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301" r:id="rId11"/>
    <p:sldId id="302" r:id="rId12"/>
    <p:sldId id="303" r:id="rId13"/>
    <p:sldId id="304" r:id="rId14"/>
    <p:sldId id="300" r:id="rId15"/>
    <p:sldId id="280" r:id="rId16"/>
    <p:sldId id="273" r:id="rId17"/>
    <p:sldId id="274" r:id="rId18"/>
    <p:sldId id="275" r:id="rId19"/>
    <p:sldId id="277" r:id="rId20"/>
    <p:sldId id="276" r:id="rId21"/>
    <p:sldId id="269" r:id="rId22"/>
    <p:sldId id="296" r:id="rId23"/>
    <p:sldId id="297" r:id="rId24"/>
    <p:sldId id="270" r:id="rId25"/>
    <p:sldId id="298" r:id="rId26"/>
    <p:sldId id="299" r:id="rId27"/>
    <p:sldId id="263" r:id="rId28"/>
    <p:sldId id="291" r:id="rId29"/>
    <p:sldId id="26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E8FBE-FF0C-4F4A-8FED-8ED14E6AD816}" v="13" dt="2021-08-02T21:03:45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Hansen" userId="a9b20299-219e-453d-9e7d-ba85806aa272" providerId="ADAL" clId="{742E8FBE-FF0C-4F4A-8FED-8ED14E6AD816}"/>
    <pc:docChg chg="undo custSel addSld modSld">
      <pc:chgData name="Esther Hansen" userId="a9b20299-219e-453d-9e7d-ba85806aa272" providerId="ADAL" clId="{742E8FBE-FF0C-4F4A-8FED-8ED14E6AD816}" dt="2021-08-02T21:03:49.371" v="159" actId="1076"/>
      <pc:docMkLst>
        <pc:docMk/>
      </pc:docMkLst>
      <pc:sldChg chg="modSp mod">
        <pc:chgData name="Esther Hansen" userId="a9b20299-219e-453d-9e7d-ba85806aa272" providerId="ADAL" clId="{742E8FBE-FF0C-4F4A-8FED-8ED14E6AD816}" dt="2021-08-02T20:32:05.350" v="48" actId="20577"/>
        <pc:sldMkLst>
          <pc:docMk/>
          <pc:sldMk cId="1330568190" sldId="257"/>
        </pc:sldMkLst>
        <pc:spChg chg="mod">
          <ac:chgData name="Esther Hansen" userId="a9b20299-219e-453d-9e7d-ba85806aa272" providerId="ADAL" clId="{742E8FBE-FF0C-4F4A-8FED-8ED14E6AD816}" dt="2021-08-02T20:32:05.350" v="48" actId="20577"/>
          <ac:spMkLst>
            <pc:docMk/>
            <pc:sldMk cId="1330568190" sldId="257"/>
            <ac:spMk id="3" creationId="{40001EE1-A513-448B-AAAC-C8F88D6D2C6C}"/>
          </ac:spMkLst>
        </pc:spChg>
      </pc:sldChg>
      <pc:sldChg chg="addSp delSp modSp mod">
        <pc:chgData name="Esther Hansen" userId="a9b20299-219e-453d-9e7d-ba85806aa272" providerId="ADAL" clId="{742E8FBE-FF0C-4F4A-8FED-8ED14E6AD816}" dt="2021-08-02T20:37:21.561" v="68" actId="1076"/>
        <pc:sldMkLst>
          <pc:docMk/>
          <pc:sldMk cId="133097858" sldId="258"/>
        </pc:sldMkLst>
        <pc:spChg chg="del">
          <ac:chgData name="Esther Hansen" userId="a9b20299-219e-453d-9e7d-ba85806aa272" providerId="ADAL" clId="{742E8FBE-FF0C-4F4A-8FED-8ED14E6AD816}" dt="2021-08-02T20:35:56.973" v="49"/>
          <ac:spMkLst>
            <pc:docMk/>
            <pc:sldMk cId="133097858" sldId="258"/>
            <ac:spMk id="3" creationId="{D3CCB14F-91D9-4E9D-8E88-7483B833AB72}"/>
          </ac:spMkLst>
        </pc:spChg>
        <pc:spChg chg="add mod">
          <ac:chgData name="Esther Hansen" userId="a9b20299-219e-453d-9e7d-ba85806aa272" providerId="ADAL" clId="{742E8FBE-FF0C-4F4A-8FED-8ED14E6AD816}" dt="2021-08-02T20:35:59.068" v="50" actId="478"/>
          <ac:spMkLst>
            <pc:docMk/>
            <pc:sldMk cId="133097858" sldId="258"/>
            <ac:spMk id="6" creationId="{D74930F9-7038-4C89-B52A-569AC7B9F1AE}"/>
          </ac:spMkLst>
        </pc:spChg>
        <pc:picChg chg="add del mod">
          <ac:chgData name="Esther Hansen" userId="a9b20299-219e-453d-9e7d-ba85806aa272" providerId="ADAL" clId="{742E8FBE-FF0C-4F4A-8FED-8ED14E6AD816}" dt="2021-08-02T20:35:59.068" v="50" actId="478"/>
          <ac:picMkLst>
            <pc:docMk/>
            <pc:sldMk cId="133097858" sldId="258"/>
            <ac:picMk id="4" creationId="{9E7CEFC4-7D2E-48B1-A3EF-F8B138C6FBF9}"/>
          </ac:picMkLst>
        </pc:picChg>
        <pc:picChg chg="add mod">
          <ac:chgData name="Esther Hansen" userId="a9b20299-219e-453d-9e7d-ba85806aa272" providerId="ADAL" clId="{742E8FBE-FF0C-4F4A-8FED-8ED14E6AD816}" dt="2021-08-02T20:37:21.561" v="68" actId="1076"/>
          <ac:picMkLst>
            <pc:docMk/>
            <pc:sldMk cId="133097858" sldId="258"/>
            <ac:picMk id="7" creationId="{402063F3-10D9-49FD-BFCF-D722B324E6CF}"/>
          </ac:picMkLst>
        </pc:picChg>
        <pc:picChg chg="add del mod">
          <ac:chgData name="Esther Hansen" userId="a9b20299-219e-453d-9e7d-ba85806aa272" providerId="ADAL" clId="{742E8FBE-FF0C-4F4A-8FED-8ED14E6AD816}" dt="2021-08-02T20:36:43.630" v="58" actId="21"/>
          <ac:picMkLst>
            <pc:docMk/>
            <pc:sldMk cId="133097858" sldId="258"/>
            <ac:picMk id="8" creationId="{8B311D6E-C324-43DA-9135-93FAFBFEBA96}"/>
          </ac:picMkLst>
        </pc:picChg>
        <pc:picChg chg="add del mod">
          <ac:chgData name="Esther Hansen" userId="a9b20299-219e-453d-9e7d-ba85806aa272" providerId="ADAL" clId="{742E8FBE-FF0C-4F4A-8FED-8ED14E6AD816}" dt="2021-08-02T20:36:58.728" v="62" actId="21"/>
          <ac:picMkLst>
            <pc:docMk/>
            <pc:sldMk cId="133097858" sldId="258"/>
            <ac:picMk id="9" creationId="{796181FE-DF29-40FF-BAEA-A60845DB7DFB}"/>
          </ac:picMkLst>
        </pc:picChg>
      </pc:sldChg>
      <pc:sldChg chg="addSp modSp mod">
        <pc:chgData name="Esther Hansen" userId="a9b20299-219e-453d-9e7d-ba85806aa272" providerId="ADAL" clId="{742E8FBE-FF0C-4F4A-8FED-8ED14E6AD816}" dt="2021-08-02T20:37:32.345" v="70" actId="14100"/>
        <pc:sldMkLst>
          <pc:docMk/>
          <pc:sldMk cId="1594204692" sldId="259"/>
        </pc:sldMkLst>
        <pc:picChg chg="add mod">
          <ac:chgData name="Esther Hansen" userId="a9b20299-219e-453d-9e7d-ba85806aa272" providerId="ADAL" clId="{742E8FBE-FF0C-4F4A-8FED-8ED14E6AD816}" dt="2021-08-02T20:37:32.345" v="70" actId="14100"/>
          <ac:picMkLst>
            <pc:docMk/>
            <pc:sldMk cId="1594204692" sldId="259"/>
            <ac:picMk id="4" creationId="{819FFC8D-8E5C-4946-89BA-2B217B1E578E}"/>
          </ac:picMkLst>
        </pc:picChg>
      </pc:sldChg>
      <pc:sldChg chg="addSp modSp mod">
        <pc:chgData name="Esther Hansen" userId="a9b20299-219e-453d-9e7d-ba85806aa272" providerId="ADAL" clId="{742E8FBE-FF0C-4F4A-8FED-8ED14E6AD816}" dt="2021-08-02T20:37:09.396" v="66" actId="1076"/>
        <pc:sldMkLst>
          <pc:docMk/>
          <pc:sldMk cId="2495106642" sldId="260"/>
        </pc:sldMkLst>
        <pc:picChg chg="add mod">
          <ac:chgData name="Esther Hansen" userId="a9b20299-219e-453d-9e7d-ba85806aa272" providerId="ADAL" clId="{742E8FBE-FF0C-4F4A-8FED-8ED14E6AD816}" dt="2021-08-02T20:37:09.396" v="66" actId="1076"/>
          <ac:picMkLst>
            <pc:docMk/>
            <pc:sldMk cId="2495106642" sldId="260"/>
            <ac:picMk id="4" creationId="{96291D98-5F0E-45F1-A330-3CBD30E66D26}"/>
          </ac:picMkLst>
        </pc:picChg>
      </pc:sldChg>
      <pc:sldChg chg="modSp mod">
        <pc:chgData name="Esther Hansen" userId="a9b20299-219e-453d-9e7d-ba85806aa272" providerId="ADAL" clId="{742E8FBE-FF0C-4F4A-8FED-8ED14E6AD816}" dt="2021-08-02T20:39:35.322" v="100" actId="20577"/>
        <pc:sldMkLst>
          <pc:docMk/>
          <pc:sldMk cId="2311752774" sldId="261"/>
        </pc:sldMkLst>
        <pc:spChg chg="mod">
          <ac:chgData name="Esther Hansen" userId="a9b20299-219e-453d-9e7d-ba85806aa272" providerId="ADAL" clId="{742E8FBE-FF0C-4F4A-8FED-8ED14E6AD816}" dt="2021-08-02T20:39:35.322" v="100" actId="20577"/>
          <ac:spMkLst>
            <pc:docMk/>
            <pc:sldMk cId="2311752774" sldId="261"/>
            <ac:spMk id="3" creationId="{27BF193F-4558-4EAB-A093-9A8A43C4CCC6}"/>
          </ac:spMkLst>
        </pc:spChg>
      </pc:sldChg>
      <pc:sldChg chg="new">
        <pc:chgData name="Esther Hansen" userId="a9b20299-219e-453d-9e7d-ba85806aa272" providerId="ADAL" clId="{742E8FBE-FF0C-4F4A-8FED-8ED14E6AD816}" dt="2021-08-02T20:47:03.737" v="101" actId="680"/>
        <pc:sldMkLst>
          <pc:docMk/>
          <pc:sldMk cId="2147799691" sldId="262"/>
        </pc:sldMkLst>
      </pc:sldChg>
      <pc:sldChg chg="add">
        <pc:chgData name="Esther Hansen" userId="a9b20299-219e-453d-9e7d-ba85806aa272" providerId="ADAL" clId="{742E8FBE-FF0C-4F4A-8FED-8ED14E6AD816}" dt="2021-08-02T20:47:58.885" v="103"/>
        <pc:sldMkLst>
          <pc:docMk/>
          <pc:sldMk cId="1900929373" sldId="263"/>
        </pc:sldMkLst>
      </pc:sldChg>
      <pc:sldChg chg="add">
        <pc:chgData name="Esther Hansen" userId="a9b20299-219e-453d-9e7d-ba85806aa272" providerId="ADAL" clId="{742E8FBE-FF0C-4F4A-8FED-8ED14E6AD816}" dt="2021-08-02T20:47:07.195" v="102"/>
        <pc:sldMkLst>
          <pc:docMk/>
          <pc:sldMk cId="1272027249" sldId="269"/>
        </pc:sldMkLst>
      </pc:sldChg>
      <pc:sldChg chg="add">
        <pc:chgData name="Esther Hansen" userId="a9b20299-219e-453d-9e7d-ba85806aa272" providerId="ADAL" clId="{742E8FBE-FF0C-4F4A-8FED-8ED14E6AD816}" dt="2021-08-02T20:47:07.195" v="102"/>
        <pc:sldMkLst>
          <pc:docMk/>
          <pc:sldMk cId="3088290626" sldId="270"/>
        </pc:sldMkLst>
      </pc:sldChg>
      <pc:sldChg chg="add">
        <pc:chgData name="Esther Hansen" userId="a9b20299-219e-453d-9e7d-ba85806aa272" providerId="ADAL" clId="{742E8FBE-FF0C-4F4A-8FED-8ED14E6AD816}" dt="2021-08-02T20:58:19.892" v="105"/>
        <pc:sldMkLst>
          <pc:docMk/>
          <pc:sldMk cId="2142241748" sldId="273"/>
        </pc:sldMkLst>
      </pc:sldChg>
      <pc:sldChg chg="add">
        <pc:chgData name="Esther Hansen" userId="a9b20299-219e-453d-9e7d-ba85806aa272" providerId="ADAL" clId="{742E8FBE-FF0C-4F4A-8FED-8ED14E6AD816}" dt="2021-08-02T20:58:19.892" v="105"/>
        <pc:sldMkLst>
          <pc:docMk/>
          <pc:sldMk cId="968309001" sldId="274"/>
        </pc:sldMkLst>
      </pc:sldChg>
      <pc:sldChg chg="add">
        <pc:chgData name="Esther Hansen" userId="a9b20299-219e-453d-9e7d-ba85806aa272" providerId="ADAL" clId="{742E8FBE-FF0C-4F4A-8FED-8ED14E6AD816}" dt="2021-08-02T20:58:19.892" v="105"/>
        <pc:sldMkLst>
          <pc:docMk/>
          <pc:sldMk cId="1755840606" sldId="275"/>
        </pc:sldMkLst>
      </pc:sldChg>
      <pc:sldChg chg="add">
        <pc:chgData name="Esther Hansen" userId="a9b20299-219e-453d-9e7d-ba85806aa272" providerId="ADAL" clId="{742E8FBE-FF0C-4F4A-8FED-8ED14E6AD816}" dt="2021-08-02T20:58:19.892" v="105"/>
        <pc:sldMkLst>
          <pc:docMk/>
          <pc:sldMk cId="2877579077" sldId="276"/>
        </pc:sldMkLst>
      </pc:sldChg>
      <pc:sldChg chg="add">
        <pc:chgData name="Esther Hansen" userId="a9b20299-219e-453d-9e7d-ba85806aa272" providerId="ADAL" clId="{742E8FBE-FF0C-4F4A-8FED-8ED14E6AD816}" dt="2021-08-02T20:58:19.892" v="105"/>
        <pc:sldMkLst>
          <pc:docMk/>
          <pc:sldMk cId="508277370" sldId="277"/>
        </pc:sldMkLst>
      </pc:sldChg>
      <pc:sldChg chg="add">
        <pc:chgData name="Esther Hansen" userId="a9b20299-219e-453d-9e7d-ba85806aa272" providerId="ADAL" clId="{742E8FBE-FF0C-4F4A-8FED-8ED14E6AD816}" dt="2021-08-02T20:58:04.892" v="104"/>
        <pc:sldMkLst>
          <pc:docMk/>
          <pc:sldMk cId="1347842980" sldId="280"/>
        </pc:sldMkLst>
      </pc:sldChg>
      <pc:sldChg chg="add">
        <pc:chgData name="Esther Hansen" userId="a9b20299-219e-453d-9e7d-ba85806aa272" providerId="ADAL" clId="{742E8FBE-FF0C-4F4A-8FED-8ED14E6AD816}" dt="2021-08-02T20:47:58.885" v="103"/>
        <pc:sldMkLst>
          <pc:docMk/>
          <pc:sldMk cId="812987728" sldId="291"/>
        </pc:sldMkLst>
      </pc:sldChg>
      <pc:sldChg chg="add">
        <pc:chgData name="Esther Hansen" userId="a9b20299-219e-453d-9e7d-ba85806aa272" providerId="ADAL" clId="{742E8FBE-FF0C-4F4A-8FED-8ED14E6AD816}" dt="2021-08-02T20:47:07.195" v="102"/>
        <pc:sldMkLst>
          <pc:docMk/>
          <pc:sldMk cId="3410756476" sldId="296"/>
        </pc:sldMkLst>
      </pc:sldChg>
      <pc:sldChg chg="add">
        <pc:chgData name="Esther Hansen" userId="a9b20299-219e-453d-9e7d-ba85806aa272" providerId="ADAL" clId="{742E8FBE-FF0C-4F4A-8FED-8ED14E6AD816}" dt="2021-08-02T20:47:07.195" v="102"/>
        <pc:sldMkLst>
          <pc:docMk/>
          <pc:sldMk cId="1198665094" sldId="297"/>
        </pc:sldMkLst>
      </pc:sldChg>
      <pc:sldChg chg="add">
        <pc:chgData name="Esther Hansen" userId="a9b20299-219e-453d-9e7d-ba85806aa272" providerId="ADAL" clId="{742E8FBE-FF0C-4F4A-8FED-8ED14E6AD816}" dt="2021-08-02T20:47:07.195" v="102"/>
        <pc:sldMkLst>
          <pc:docMk/>
          <pc:sldMk cId="2776227831" sldId="298"/>
        </pc:sldMkLst>
      </pc:sldChg>
      <pc:sldChg chg="add">
        <pc:chgData name="Esther Hansen" userId="a9b20299-219e-453d-9e7d-ba85806aa272" providerId="ADAL" clId="{742E8FBE-FF0C-4F4A-8FED-8ED14E6AD816}" dt="2021-08-02T20:47:07.195" v="102"/>
        <pc:sldMkLst>
          <pc:docMk/>
          <pc:sldMk cId="246035916" sldId="299"/>
        </pc:sldMkLst>
      </pc:sldChg>
      <pc:sldChg chg="add">
        <pc:chgData name="Esther Hansen" userId="a9b20299-219e-453d-9e7d-ba85806aa272" providerId="ADAL" clId="{742E8FBE-FF0C-4F4A-8FED-8ED14E6AD816}" dt="2021-08-02T20:58:04.892" v="104"/>
        <pc:sldMkLst>
          <pc:docMk/>
          <pc:sldMk cId="2140622268" sldId="300"/>
        </pc:sldMkLst>
      </pc:sldChg>
      <pc:sldChg chg="addSp modSp new mod">
        <pc:chgData name="Esther Hansen" userId="a9b20299-219e-453d-9e7d-ba85806aa272" providerId="ADAL" clId="{742E8FBE-FF0C-4F4A-8FED-8ED14E6AD816}" dt="2021-08-02T21:00:35.891" v="130" actId="20577"/>
        <pc:sldMkLst>
          <pc:docMk/>
          <pc:sldMk cId="3056875872" sldId="301"/>
        </pc:sldMkLst>
        <pc:spChg chg="mod">
          <ac:chgData name="Esther Hansen" userId="a9b20299-219e-453d-9e7d-ba85806aa272" providerId="ADAL" clId="{742E8FBE-FF0C-4F4A-8FED-8ED14E6AD816}" dt="2021-08-02T21:00:35.891" v="130" actId="20577"/>
          <ac:spMkLst>
            <pc:docMk/>
            <pc:sldMk cId="3056875872" sldId="301"/>
            <ac:spMk id="2" creationId="{32CF3D2B-4674-4288-89ED-E48A24D48F83}"/>
          </ac:spMkLst>
        </pc:spChg>
        <pc:picChg chg="add mod">
          <ac:chgData name="Esther Hansen" userId="a9b20299-219e-453d-9e7d-ba85806aa272" providerId="ADAL" clId="{742E8FBE-FF0C-4F4A-8FED-8ED14E6AD816}" dt="2021-08-02T21:00:10.395" v="110" actId="1076"/>
          <ac:picMkLst>
            <pc:docMk/>
            <pc:sldMk cId="3056875872" sldId="301"/>
            <ac:picMk id="4" creationId="{926156B8-01CC-4F5F-ABB4-1E0CB6C9E111}"/>
          </ac:picMkLst>
        </pc:picChg>
        <pc:picChg chg="add mod">
          <ac:chgData name="Esther Hansen" userId="a9b20299-219e-453d-9e7d-ba85806aa272" providerId="ADAL" clId="{742E8FBE-FF0C-4F4A-8FED-8ED14E6AD816}" dt="2021-08-02T21:00:14.119" v="111" actId="14100"/>
          <ac:picMkLst>
            <pc:docMk/>
            <pc:sldMk cId="3056875872" sldId="301"/>
            <ac:picMk id="5" creationId="{BD227119-0C8A-455B-9437-C4348F574CC8}"/>
          </ac:picMkLst>
        </pc:picChg>
      </pc:sldChg>
      <pc:sldChg chg="addSp modSp new mod">
        <pc:chgData name="Esther Hansen" userId="a9b20299-219e-453d-9e7d-ba85806aa272" providerId="ADAL" clId="{742E8FBE-FF0C-4F4A-8FED-8ED14E6AD816}" dt="2021-08-02T21:01:43.810" v="140" actId="1076"/>
        <pc:sldMkLst>
          <pc:docMk/>
          <pc:sldMk cId="1413532201" sldId="302"/>
        </pc:sldMkLst>
        <pc:picChg chg="add mod">
          <ac:chgData name="Esther Hansen" userId="a9b20299-219e-453d-9e7d-ba85806aa272" providerId="ADAL" clId="{742E8FBE-FF0C-4F4A-8FED-8ED14E6AD816}" dt="2021-08-02T21:01:42.308" v="139" actId="1076"/>
          <ac:picMkLst>
            <pc:docMk/>
            <pc:sldMk cId="1413532201" sldId="302"/>
            <ac:picMk id="4" creationId="{38AADFAB-F920-4915-A0C4-BB0A4958F6C8}"/>
          </ac:picMkLst>
        </pc:picChg>
        <pc:picChg chg="add mod">
          <ac:chgData name="Esther Hansen" userId="a9b20299-219e-453d-9e7d-ba85806aa272" providerId="ADAL" clId="{742E8FBE-FF0C-4F4A-8FED-8ED14E6AD816}" dt="2021-08-02T21:01:43.810" v="140" actId="1076"/>
          <ac:picMkLst>
            <pc:docMk/>
            <pc:sldMk cId="1413532201" sldId="302"/>
            <ac:picMk id="5" creationId="{84F326A7-695D-4C4B-BC27-0BB935A81873}"/>
          </ac:picMkLst>
        </pc:picChg>
      </pc:sldChg>
      <pc:sldChg chg="addSp modSp new mod">
        <pc:chgData name="Esther Hansen" userId="a9b20299-219e-453d-9e7d-ba85806aa272" providerId="ADAL" clId="{742E8FBE-FF0C-4F4A-8FED-8ED14E6AD816}" dt="2021-08-02T21:03:08.012" v="154" actId="1076"/>
        <pc:sldMkLst>
          <pc:docMk/>
          <pc:sldMk cId="3077401493" sldId="303"/>
        </pc:sldMkLst>
        <pc:spChg chg="mod">
          <ac:chgData name="Esther Hansen" userId="a9b20299-219e-453d-9e7d-ba85806aa272" providerId="ADAL" clId="{742E8FBE-FF0C-4F4A-8FED-8ED14E6AD816}" dt="2021-08-02T21:02:39.913" v="150" actId="403"/>
          <ac:spMkLst>
            <pc:docMk/>
            <pc:sldMk cId="3077401493" sldId="303"/>
            <ac:spMk id="2" creationId="{9A479DA7-4731-4D98-AF6B-E2B403FF429C}"/>
          </ac:spMkLst>
        </pc:spChg>
        <pc:picChg chg="add mod">
          <ac:chgData name="Esther Hansen" userId="a9b20299-219e-453d-9e7d-ba85806aa272" providerId="ADAL" clId="{742E8FBE-FF0C-4F4A-8FED-8ED14E6AD816}" dt="2021-08-02T21:03:08.012" v="154" actId="1076"/>
          <ac:picMkLst>
            <pc:docMk/>
            <pc:sldMk cId="3077401493" sldId="303"/>
            <ac:picMk id="4" creationId="{FC6CB9CD-71E3-4589-AF98-1987C906E949}"/>
          </ac:picMkLst>
        </pc:picChg>
      </pc:sldChg>
      <pc:sldChg chg="addSp modSp new mod">
        <pc:chgData name="Esther Hansen" userId="a9b20299-219e-453d-9e7d-ba85806aa272" providerId="ADAL" clId="{742E8FBE-FF0C-4F4A-8FED-8ED14E6AD816}" dt="2021-08-02T21:03:49.371" v="159" actId="1076"/>
        <pc:sldMkLst>
          <pc:docMk/>
          <pc:sldMk cId="646639212" sldId="304"/>
        </pc:sldMkLst>
        <pc:picChg chg="add mod">
          <ac:chgData name="Esther Hansen" userId="a9b20299-219e-453d-9e7d-ba85806aa272" providerId="ADAL" clId="{742E8FBE-FF0C-4F4A-8FED-8ED14E6AD816}" dt="2021-08-02T21:03:22.501" v="157" actId="1076"/>
          <ac:picMkLst>
            <pc:docMk/>
            <pc:sldMk cId="646639212" sldId="304"/>
            <ac:picMk id="4" creationId="{CD6FA9D8-D772-4165-98D7-18AF1087BFCD}"/>
          </ac:picMkLst>
        </pc:picChg>
        <pc:picChg chg="add mod">
          <ac:chgData name="Esther Hansen" userId="a9b20299-219e-453d-9e7d-ba85806aa272" providerId="ADAL" clId="{742E8FBE-FF0C-4F4A-8FED-8ED14E6AD816}" dt="2021-08-02T21:03:49.371" v="159" actId="1076"/>
          <ac:picMkLst>
            <pc:docMk/>
            <pc:sldMk cId="646639212" sldId="304"/>
            <ac:picMk id="5" creationId="{1E04B37E-240B-4476-8744-957F3537F1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1D266-77EC-4C48-9525-F1C8B5538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62C434-2375-424C-9767-0D6625CE9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4734-1E3B-43FD-AA96-4BF25EEB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16F6F-FA91-4F9F-93D0-D86FCF110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A10B1-DE8E-43E9-AFE8-DCFF4D12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616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A225-90A7-474D-BFC7-387FD951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37D56-921E-4EA4-A8FA-576F4BD30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7A587-FE4E-48C2-9E89-7D56D0F1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E40A9-DD9E-4AC9-A18E-A7D81B17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CF950-EBFB-4B7A-85D9-1D8ECC53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965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1A5ABD-0E50-46D4-A11E-FC0F320891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3A097-1984-4EE5-9CCE-54E6BCD0C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0A08-2921-4C54-B8E6-ABF60C94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376C0-2A34-468D-B0FE-8C890394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6C3A1-1296-4D2A-8F6A-CA29499C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664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A933-590F-4891-8F7E-0D4E711E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EB2FA-516E-43F6-9214-3633236AA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4775E-86A8-4860-AAB0-52F39FDC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4386D-6EB5-47D7-9CAA-6B46C755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84DA1-9B29-4D47-8A1E-C39A7130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415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6B919-C231-4B0E-8F4F-3EA4B197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50F5-CDAE-4750-AE75-2319ABAA5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A873A-D8AD-4BA5-B588-5D56D64B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22ACE-5185-4D4A-9D3C-0D0E0AB6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7FEAD-DC17-4BA2-9CCE-B1ADB035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00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90CA-7189-4772-8DEC-A226CF52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B678C-B35D-402C-90EF-EEBDE984E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966AC-B0E1-4EF4-8052-7E3487D57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C17BF-D0F1-419B-86C2-20A3A7E5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15FA6-E4B9-4A94-8796-937246E7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824B3-394F-40DA-B778-42E0F8D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242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8A5B-5256-4D12-9A05-7230B601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F476-636F-4381-BE12-29A14B2BC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B561A-88A8-48E5-8AFD-D321EF917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FB1CB-F5CE-4AB2-BA8F-A4BBD6819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D633D8-03E7-4601-8924-39D95676F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95315-945B-4D87-A491-917FE774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6A1D13-9C8A-4EAA-8390-411AFB0F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75155-5C18-4821-AF6E-01A86E73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09330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7315-FB4A-433D-905A-C6F84E68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97F1B-6FE9-44A1-B601-C716E8F1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4B8B4-7572-4510-98A3-FC07D268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C1766-979C-4AA4-89AD-02EAA956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090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F6C110-B587-40B8-939D-6DC74FB3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1F5AD-397E-4D1E-8929-AE65DE7D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6FDA2-94BA-48BD-9083-D0E710E2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951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27B9-5086-4950-94CA-400D9E76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8E26D-BD6D-4B45-BBEE-C18CA07A0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86936-E493-497A-AF2D-E0CDD2B30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60D58-D3FA-4B7D-BFB1-1523656F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60961-BE0E-4A8C-9735-A54BB890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9F13F-815F-438F-B39C-5538DB48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86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20C3-DD20-4BF1-A257-37F07939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F307B-F3DC-452A-901B-390FE50D0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CD3CE-B004-4B32-A604-598ECCAFD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DBBF4-5338-4E9A-AF46-6EE019FAB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3E9B9-D71C-4327-9359-457E3D3A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6F878-832D-4141-9EA4-90EC825DB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530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302F1-7A57-4AB8-BCD5-10512E0E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0C81B-7592-45C9-863E-8E0224C3E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2E7D6-1253-43B6-B6A4-E6D6B8179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4DB27-5824-45F8-8ED3-EE828740B9A3}" type="datetimeFigureOut">
              <a:rPr lang="en-NZ" smtClean="0"/>
              <a:t>3/08/2021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C068C-BEA4-4B24-BEDF-AA1B87379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78954-D100-4BFC-B682-3E1336551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3058E-C9F6-41B5-8C23-8288CD23EB2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656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C96B-895A-4DDC-9519-7CC7CC45E2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Digital Printmaking intensive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48BE5-90B6-4C08-838F-EF7A9EDB7F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081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42554-169D-4B24-BDCA-2393A8F0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2AE71-28C6-4ADA-B9B0-AF1A8324C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FA9D8-D772-4165-98D7-18AF1087BF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" y="365125"/>
            <a:ext cx="5731510" cy="5914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04B37E-240B-4476-8744-957F3537F1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15" y="229552"/>
            <a:ext cx="4033520" cy="6398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63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i Wright 2020 Print">
            <a:extLst>
              <a:ext uri="{FF2B5EF4-FFF2-40B4-BE49-F238E27FC236}">
                <a16:creationId xmlns:a16="http://schemas.microsoft.com/office/drawing/2014/main" id="{E7F0A270-1941-464A-B867-16F8CA1FC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19" y="181403"/>
            <a:ext cx="12192000" cy="5200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55AEA-6D77-41C3-B18D-DEB5EDB8F9A3}"/>
              </a:ext>
            </a:extLst>
          </p:cNvPr>
          <p:cNvSpPr txBox="1"/>
          <p:nvPr/>
        </p:nvSpPr>
        <p:spPr>
          <a:xfrm>
            <a:off x="287676" y="5619964"/>
            <a:ext cx="430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Dani Wright E</a:t>
            </a:r>
          </a:p>
        </p:txBody>
      </p:sp>
    </p:spTree>
    <p:extLst>
      <p:ext uri="{BB962C8B-B14F-4D97-AF65-F5344CB8AC3E}">
        <p14:creationId xmlns:p14="http://schemas.microsoft.com/office/powerpoint/2010/main" val="214062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EA6B5AB-7783-406E-B60E-8A02AAA2E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16929" r="6666" b="7566"/>
          <a:stretch/>
        </p:blipFill>
        <p:spPr>
          <a:xfrm rot="5400000">
            <a:off x="3237190" y="687539"/>
            <a:ext cx="6620032" cy="54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4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FB9D-909C-4271-9A1B-0D58947A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1DAE26-67BB-40DA-AC6D-0A6D1FCA9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38796" r="3839" b="7134"/>
          <a:stretch/>
        </p:blipFill>
        <p:spPr>
          <a:xfrm>
            <a:off x="277401" y="143838"/>
            <a:ext cx="11702265" cy="51934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22015B-0612-4624-BE6D-BF7D68B57090}"/>
              </a:ext>
            </a:extLst>
          </p:cNvPr>
          <p:cNvSpPr txBox="1"/>
          <p:nvPr/>
        </p:nvSpPr>
        <p:spPr>
          <a:xfrm>
            <a:off x="277401" y="5465852"/>
            <a:ext cx="430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Amber Knight E</a:t>
            </a:r>
          </a:p>
        </p:txBody>
      </p:sp>
    </p:spTree>
    <p:extLst>
      <p:ext uri="{BB962C8B-B14F-4D97-AF65-F5344CB8AC3E}">
        <p14:creationId xmlns:p14="http://schemas.microsoft.com/office/powerpoint/2010/main" val="214224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7CE0-320B-4BEB-A340-C39CDF51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 descr="A picture containing sitting, table, food&#10;&#10;Description automatically generated">
            <a:extLst>
              <a:ext uri="{FF2B5EF4-FFF2-40B4-BE49-F238E27FC236}">
                <a16:creationId xmlns:a16="http://schemas.microsoft.com/office/drawing/2014/main" id="{D4DE7B7F-7C4F-4D31-8474-AFB5CD71E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33129" r="17829" b="9023"/>
          <a:stretch/>
        </p:blipFill>
        <p:spPr>
          <a:xfrm>
            <a:off x="1181528" y="365124"/>
            <a:ext cx="9544692" cy="5759731"/>
          </a:xfrm>
        </p:spPr>
      </p:pic>
    </p:spTree>
    <p:extLst>
      <p:ext uri="{BB962C8B-B14F-4D97-AF65-F5344CB8AC3E}">
        <p14:creationId xmlns:p14="http://schemas.microsoft.com/office/powerpoint/2010/main" val="96830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5406-5E58-41E8-AF2F-F5EFD498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01E42-60C6-4991-B31C-10E0ACD7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0ED73897-F343-432F-A64D-715741ACC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29723" r="12576" b="5408"/>
          <a:stretch/>
        </p:blipFill>
        <p:spPr>
          <a:xfrm>
            <a:off x="838200" y="203849"/>
            <a:ext cx="10515600" cy="628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4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0B8E1-101A-437C-B4CC-EC8788F7C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B2328-DB83-41C2-9ED8-A505A21A0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A1BAF-9CC9-41E2-8C46-3EBD56172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29783" r="17139" b="11041"/>
          <a:stretch/>
        </p:blipFill>
        <p:spPr>
          <a:xfrm>
            <a:off x="1127926" y="365125"/>
            <a:ext cx="9936148" cy="59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7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BA8C-DE6D-4C1F-97A3-AE853070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7FB2C-C1E4-47B2-8144-BB3B028A4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DBF7E91-D6A5-418A-8712-E57619C7CB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5311" r="13386" b="4838"/>
          <a:stretch/>
        </p:blipFill>
        <p:spPr>
          <a:xfrm>
            <a:off x="1500026" y="195208"/>
            <a:ext cx="8653230" cy="62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7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mant Kumar 2020 Print">
            <a:extLst>
              <a:ext uri="{FF2B5EF4-FFF2-40B4-BE49-F238E27FC236}">
                <a16:creationId xmlns:a16="http://schemas.microsoft.com/office/drawing/2014/main" id="{3D6EFA7B-E5C4-46E5-9B08-70B3975A7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33"/>
            <a:ext cx="12192000" cy="5399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93034D-19E1-4CA5-A0CF-D585C555A3FD}"/>
              </a:ext>
            </a:extLst>
          </p:cNvPr>
          <p:cNvSpPr txBox="1"/>
          <p:nvPr/>
        </p:nvSpPr>
        <p:spPr>
          <a:xfrm>
            <a:off x="195209" y="5794625"/>
            <a:ext cx="430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err="1"/>
              <a:t>Shamant</a:t>
            </a:r>
            <a:r>
              <a:rPr lang="en-NZ" dirty="0"/>
              <a:t> Kumar  M</a:t>
            </a:r>
          </a:p>
        </p:txBody>
      </p:sp>
    </p:spTree>
    <p:extLst>
      <p:ext uri="{BB962C8B-B14F-4D97-AF65-F5344CB8AC3E}">
        <p14:creationId xmlns:p14="http://schemas.microsoft.com/office/powerpoint/2010/main" val="127202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, purple, table&#10;&#10;Description automatically generated">
            <a:extLst>
              <a:ext uri="{FF2B5EF4-FFF2-40B4-BE49-F238E27FC236}">
                <a16:creationId xmlns:a16="http://schemas.microsoft.com/office/drawing/2014/main" id="{A39930A1-BCD8-4D9B-B071-647ECC8C5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5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1EE1-A513-448B-AAAC-C8F88D6D2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0075"/>
            <a:ext cx="10515600" cy="5576888"/>
          </a:xfrm>
        </p:spPr>
        <p:txBody>
          <a:bodyPr>
            <a:normAutofit lnSpcReduction="10000"/>
          </a:bodyPr>
          <a:lstStyle/>
          <a:p>
            <a:r>
              <a:rPr lang="en-NZ" dirty="0"/>
              <a:t>Photoshop basics</a:t>
            </a:r>
          </a:p>
          <a:p>
            <a:r>
              <a:rPr lang="en-NZ" dirty="0"/>
              <a:t>How to cut around an image</a:t>
            </a:r>
          </a:p>
          <a:p>
            <a:r>
              <a:rPr lang="en-NZ" dirty="0"/>
              <a:t>Developing compositional skills</a:t>
            </a:r>
          </a:p>
          <a:p>
            <a:r>
              <a:rPr lang="en-NZ" dirty="0"/>
              <a:t>How to make an etching using filters</a:t>
            </a:r>
          </a:p>
          <a:p>
            <a:r>
              <a:rPr lang="en-NZ" dirty="0"/>
              <a:t>How to make a stamp using filters</a:t>
            </a:r>
          </a:p>
          <a:p>
            <a:r>
              <a:rPr lang="en-NZ" dirty="0"/>
              <a:t>How to make a reduction woodcut using filters</a:t>
            </a:r>
          </a:p>
          <a:p>
            <a:endParaRPr lang="en-NZ" dirty="0"/>
          </a:p>
          <a:p>
            <a:r>
              <a:rPr lang="en-NZ" dirty="0"/>
              <a:t>Looking at digital printmaking as a “drawing technique”</a:t>
            </a:r>
          </a:p>
          <a:p>
            <a:r>
              <a:rPr lang="en-NZ" dirty="0"/>
              <a:t>Looking at digital printmaking as a “printmaking technique”</a:t>
            </a:r>
          </a:p>
          <a:p>
            <a:endParaRPr lang="en-NZ" dirty="0"/>
          </a:p>
          <a:p>
            <a:r>
              <a:rPr lang="en-NZ" dirty="0"/>
              <a:t>Make a sequence in the style of a Digital Artist model/s</a:t>
            </a:r>
          </a:p>
        </p:txBody>
      </p:sp>
    </p:spTree>
    <p:extLst>
      <p:ext uri="{BB962C8B-B14F-4D97-AF65-F5344CB8AC3E}">
        <p14:creationId xmlns:p14="http://schemas.microsoft.com/office/powerpoint/2010/main" val="133056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C970F-D4AF-433E-9EB2-684FF7829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65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nga Fakava 2020 print">
            <a:extLst>
              <a:ext uri="{FF2B5EF4-FFF2-40B4-BE49-F238E27FC236}">
                <a16:creationId xmlns:a16="http://schemas.microsoft.com/office/drawing/2014/main" id="{AE33FC91-FBB9-4219-9F73-D8CAE395A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16"/>
            <a:ext cx="12192000" cy="5530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BD35C-0BBA-43E6-97CF-5316F6034994}"/>
              </a:ext>
            </a:extLst>
          </p:cNvPr>
          <p:cNvSpPr txBox="1"/>
          <p:nvPr/>
        </p:nvSpPr>
        <p:spPr>
          <a:xfrm>
            <a:off x="195209" y="5794625"/>
            <a:ext cx="430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Tonga </a:t>
            </a:r>
            <a:r>
              <a:rPr lang="en-NZ" dirty="0" err="1"/>
              <a:t>Fakava</a:t>
            </a:r>
            <a:r>
              <a:rPr lang="en-NZ" dirty="0"/>
              <a:t>  M</a:t>
            </a:r>
          </a:p>
        </p:txBody>
      </p:sp>
    </p:spTree>
    <p:extLst>
      <p:ext uri="{BB962C8B-B14F-4D97-AF65-F5344CB8AC3E}">
        <p14:creationId xmlns:p14="http://schemas.microsoft.com/office/powerpoint/2010/main" val="3088290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7FF30BDD-CC59-4C3C-A977-8447EA616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t="18876" r="26105" b="10562"/>
          <a:stretch/>
        </p:blipFill>
        <p:spPr>
          <a:xfrm rot="5400000">
            <a:off x="2599232" y="339180"/>
            <a:ext cx="6524354" cy="613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27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hoto, covered, sitting, refrigerator&#10;&#10;Description automatically generated">
            <a:extLst>
              <a:ext uri="{FF2B5EF4-FFF2-40B4-BE49-F238E27FC236}">
                <a16:creationId xmlns:a16="http://schemas.microsoft.com/office/drawing/2014/main" id="{2B9A5A08-7DBA-46D8-BB61-283953AE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3" t="22532" r="3363" b="10202"/>
          <a:stretch/>
        </p:blipFill>
        <p:spPr>
          <a:xfrm rot="5400000">
            <a:off x="2959349" y="-1484152"/>
            <a:ext cx="6273302" cy="95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lachi Poa 2020 print">
            <a:extLst>
              <a:ext uri="{FF2B5EF4-FFF2-40B4-BE49-F238E27FC236}">
                <a16:creationId xmlns:a16="http://schemas.microsoft.com/office/drawing/2014/main" id="{69A6616F-0313-4FA7-A11A-FCC22ABE5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39"/>
            <a:ext cx="12192000" cy="5465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3E184-EC18-47A6-A2EB-20948085E51B}"/>
              </a:ext>
            </a:extLst>
          </p:cNvPr>
          <p:cNvSpPr txBox="1"/>
          <p:nvPr/>
        </p:nvSpPr>
        <p:spPr>
          <a:xfrm>
            <a:off x="236306" y="5794625"/>
            <a:ext cx="430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Malachi Poa  E</a:t>
            </a:r>
          </a:p>
        </p:txBody>
      </p:sp>
    </p:spTree>
    <p:extLst>
      <p:ext uri="{BB962C8B-B14F-4D97-AF65-F5344CB8AC3E}">
        <p14:creationId xmlns:p14="http://schemas.microsoft.com/office/powerpoint/2010/main" val="1900929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photo, refrigerator, covered&#10;&#10;Description automatically generated">
            <a:extLst>
              <a:ext uri="{FF2B5EF4-FFF2-40B4-BE49-F238E27FC236}">
                <a16:creationId xmlns:a16="http://schemas.microsoft.com/office/drawing/2014/main" id="{97FF3252-3801-44A4-A867-AA26A4E66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t="22134" r="4511" b="5150"/>
          <a:stretch/>
        </p:blipFill>
        <p:spPr>
          <a:xfrm rot="5400000">
            <a:off x="2869034" y="-2178444"/>
            <a:ext cx="6393989" cy="111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8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3E19-B28B-46C4-94F0-4A8B03D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C8A0C-D416-415E-A17C-2424D9E1F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779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017F-8037-43A8-8C37-2E1E124B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4930F9-7038-4C89-B52A-569AC7B9F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063F3-10D9-49FD-BFCF-D722B324E6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897"/>
            <a:ext cx="10426567" cy="586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C582-B0FE-428A-8814-776C14F0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2938-7A22-42F1-B321-0534AE083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FFC8D-8E5C-4946-89BA-2B217B1E57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8" y="393699"/>
            <a:ext cx="10427888" cy="586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0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FD7A-A8B6-472F-9CF8-E120D4A1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A2A87-42DA-4374-8DAB-CC08D24C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91D98-5F0E-45F1-A330-3CBD30E66D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82" y="365125"/>
            <a:ext cx="10007918" cy="56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0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3AE-831E-4111-A39B-B4FDF904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193F-4558-4EAB-A093-9A8A43C4C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woodcut design: Filter, sketch, Stamp</a:t>
            </a:r>
          </a:p>
          <a:p>
            <a:pPr marL="0" lvl="0" indent="0">
              <a:lnSpc>
                <a:spcPct val="107000"/>
              </a:lnSpc>
              <a:buNone/>
            </a:pPr>
            <a:endParaRPr lang="en-N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endParaRPr lang="en-N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multi-colour woodcut design using: filter gallery, artistic, </a:t>
            </a:r>
            <a:r>
              <a:rPr lang="en-N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cutout</a:t>
            </a: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adjust number of colours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N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N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N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an image for Screen printing using: Filter gallery, Sketch, halftone pattern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1175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F3D2B-4674-4288-89ED-E48A24D4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en-NZ" dirty="0"/>
              <a:t>Samuel Tupou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A44C-D8B3-474B-AC82-AB33FE558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Love that Pop Art pink hair.">
            <a:extLst>
              <a:ext uri="{FF2B5EF4-FFF2-40B4-BE49-F238E27FC236}">
                <a16:creationId xmlns:a16="http://schemas.microsoft.com/office/drawing/2014/main" id="{926156B8-01CC-4F5F-ABB4-1E0CB6C9E11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13261"/>
          <a:stretch/>
        </p:blipFill>
        <p:spPr bwMode="auto">
          <a:xfrm>
            <a:off x="226377" y="1149851"/>
            <a:ext cx="5442903" cy="5343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27119-0C8A-455B-9437-C4348F574C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77" y="2232025"/>
            <a:ext cx="5957750" cy="4504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875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0C0AF-38C5-4E9E-866D-47D35794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08A0-9401-4C56-9018-23BAAF1B3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 descr="Image result for samuel tupou">
            <a:extLst>
              <a:ext uri="{FF2B5EF4-FFF2-40B4-BE49-F238E27FC236}">
                <a16:creationId xmlns:a16="http://schemas.microsoft.com/office/drawing/2014/main" id="{38AADFAB-F920-4915-A0C4-BB0A4958F6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" y="479804"/>
            <a:ext cx="5884499" cy="601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contemporary tongan artists samuel tupou">
            <a:extLst>
              <a:ext uri="{FF2B5EF4-FFF2-40B4-BE49-F238E27FC236}">
                <a16:creationId xmlns:a16="http://schemas.microsoft.com/office/drawing/2014/main" id="{84F326A7-695D-4C4B-BC27-0BB935A8187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10106" r="10042" b="10535"/>
          <a:stretch/>
        </p:blipFill>
        <p:spPr bwMode="auto">
          <a:xfrm>
            <a:off x="6429375" y="681037"/>
            <a:ext cx="5580697" cy="5663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53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DA7-4731-4D98-AF6B-E2B403F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b="1" kern="1800" spc="-40" dirty="0">
                <a:solidFill>
                  <a:srgbClr val="27272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Cecelia </a:t>
            </a:r>
            <a:r>
              <a:rPr lang="en-NZ" b="1" kern="1800" spc="-40" dirty="0" err="1">
                <a:solidFill>
                  <a:srgbClr val="27272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Kumeroa</a:t>
            </a:r>
            <a:endParaRPr lang="en-NZ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38723-C360-46F2-877E-1D9E09943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CB9CD-71E3-4589-AF98-1987C906E9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6222"/>
            <a:ext cx="8802876" cy="4966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401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99F3BC9F6CC40A8A817230B96E3EA" ma:contentTypeVersion="29" ma:contentTypeDescription="Create a new document." ma:contentTypeScope="" ma:versionID="220bcee73a06534b5a0b40601a178794">
  <xsd:schema xmlns:xsd="http://www.w3.org/2001/XMLSchema" xmlns:xs="http://www.w3.org/2001/XMLSchema" xmlns:p="http://schemas.microsoft.com/office/2006/metadata/properties" xmlns:ns3="6aa3b71f-3f61-484f-b3bb-e8f598bb37d8" xmlns:ns4="8c8a0ed4-cb25-4d3b-8601-df12c3e84cd2" targetNamespace="http://schemas.microsoft.com/office/2006/metadata/properties" ma:root="true" ma:fieldsID="f6cc93bd75f69d008fc1f05c04e46983" ns3:_="" ns4:_="">
    <xsd:import namespace="6aa3b71f-3f61-484f-b3bb-e8f598bb37d8"/>
    <xsd:import namespace="8c8a0ed4-cb25-4d3b-8601-df12c3e84cd2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3b71f-3f61-484f-b3bb-e8f598bb37d8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Location" ma:internalName="MediaServiceLocation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8a0ed4-cb25-4d3b-8601-df12c3e84cd2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faultSectionNames xmlns="6aa3b71f-3f61-484f-b3bb-e8f598bb37d8" xsi:nil="true"/>
    <Self_Registration_Enabled xmlns="6aa3b71f-3f61-484f-b3bb-e8f598bb37d8" xsi:nil="true"/>
    <Students xmlns="6aa3b71f-3f61-484f-b3bb-e8f598bb37d8">
      <UserInfo>
        <DisplayName/>
        <AccountId xsi:nil="true"/>
        <AccountType/>
      </UserInfo>
    </Students>
    <Has_Teacher_Only_SectionGroup xmlns="6aa3b71f-3f61-484f-b3bb-e8f598bb37d8" xsi:nil="true"/>
    <CultureName xmlns="6aa3b71f-3f61-484f-b3bb-e8f598bb37d8" xsi:nil="true"/>
    <Is_Collaboration_Space_Locked xmlns="6aa3b71f-3f61-484f-b3bb-e8f598bb37d8" xsi:nil="true"/>
    <Templates xmlns="6aa3b71f-3f61-484f-b3bb-e8f598bb37d8" xsi:nil="true"/>
    <NotebookType xmlns="6aa3b71f-3f61-484f-b3bb-e8f598bb37d8" xsi:nil="true"/>
    <Teachers xmlns="6aa3b71f-3f61-484f-b3bb-e8f598bb37d8">
      <UserInfo>
        <DisplayName/>
        <AccountId xsi:nil="true"/>
        <AccountType/>
      </UserInfo>
    </Teachers>
    <AppVersion xmlns="6aa3b71f-3f61-484f-b3bb-e8f598bb37d8" xsi:nil="true"/>
    <Owner xmlns="6aa3b71f-3f61-484f-b3bb-e8f598bb37d8">
      <UserInfo>
        <DisplayName/>
        <AccountId xsi:nil="true"/>
        <AccountType/>
      </UserInfo>
    </Owner>
    <Invited_Teachers xmlns="6aa3b71f-3f61-484f-b3bb-e8f598bb37d8" xsi:nil="true"/>
    <Invited_Students xmlns="6aa3b71f-3f61-484f-b3bb-e8f598bb37d8" xsi:nil="true"/>
    <FolderType xmlns="6aa3b71f-3f61-484f-b3bb-e8f598bb37d8" xsi:nil="true"/>
    <Student_Groups xmlns="6aa3b71f-3f61-484f-b3bb-e8f598bb37d8">
      <UserInfo>
        <DisplayName/>
        <AccountId xsi:nil="true"/>
        <AccountType/>
      </UserInfo>
    </Student_Groups>
  </documentManagement>
</p:properties>
</file>

<file path=customXml/itemProps1.xml><?xml version="1.0" encoding="utf-8"?>
<ds:datastoreItem xmlns:ds="http://schemas.openxmlformats.org/officeDocument/2006/customXml" ds:itemID="{C1DC87A7-ED90-4B91-90E4-DAFF0BD820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053DE0-069C-4271-9962-EC6631D36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a3b71f-3f61-484f-b3bb-e8f598bb37d8"/>
    <ds:schemaRef ds:uri="8c8a0ed4-cb25-4d3b-8601-df12c3e84c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FA5712-0D5E-4D5C-B968-01FABBFD1D3E}">
  <ds:schemaRefs>
    <ds:schemaRef ds:uri="http://purl.org/dc/dcmitype/"/>
    <ds:schemaRef ds:uri="6aa3b71f-3f61-484f-b3bb-e8f598bb37d8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8c8a0ed4-cb25-4d3b-8601-df12c3e84cd2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131</Words>
  <Application>Microsoft Office PowerPoint</Application>
  <PresentationFormat>Widescreen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Digital Printmaking intensive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Samuel Tupou</vt:lpstr>
      <vt:lpstr>PowerPoint Presentation</vt:lpstr>
      <vt:lpstr>Cecelia Kumeroa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Printmaking intensive</dc:title>
  <dc:creator>Esther Hansen</dc:creator>
  <cp:lastModifiedBy>Esther Hansen</cp:lastModifiedBy>
  <cp:revision>1</cp:revision>
  <dcterms:created xsi:type="dcterms:W3CDTF">2021-08-02T09:12:17Z</dcterms:created>
  <dcterms:modified xsi:type="dcterms:W3CDTF">2021-08-02T21:03:49Z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0x0101003D099F3BC9F6CC40A8A817230B96E3EA</vt:lpwstr>
  </property>
</Properties>
</file>