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5"/>
  </p:notesMasterIdLst>
  <p:sldIdLst>
    <p:sldId id="461" r:id="rId5"/>
    <p:sldId id="511" r:id="rId6"/>
    <p:sldId id="306" r:id="rId7"/>
    <p:sldId id="307" r:id="rId8"/>
    <p:sldId id="275" r:id="rId9"/>
    <p:sldId id="570" r:id="rId10"/>
    <p:sldId id="339" r:id="rId11"/>
    <p:sldId id="582" r:id="rId12"/>
    <p:sldId id="401" r:id="rId13"/>
    <p:sldId id="406" r:id="rId14"/>
    <p:sldId id="409" r:id="rId15"/>
    <p:sldId id="410" r:id="rId16"/>
    <p:sldId id="411" r:id="rId17"/>
    <p:sldId id="259" r:id="rId18"/>
    <p:sldId id="602" r:id="rId19"/>
    <p:sldId id="462" r:id="rId20"/>
    <p:sldId id="556" r:id="rId21"/>
    <p:sldId id="557" r:id="rId22"/>
    <p:sldId id="567" r:id="rId23"/>
    <p:sldId id="574" r:id="rId24"/>
    <p:sldId id="308" r:id="rId25"/>
    <p:sldId id="257" r:id="rId26"/>
    <p:sldId id="292" r:id="rId27"/>
    <p:sldId id="293" r:id="rId28"/>
    <p:sldId id="273" r:id="rId29"/>
    <p:sldId id="377" r:id="rId30"/>
    <p:sldId id="379" r:id="rId31"/>
    <p:sldId id="382" r:id="rId32"/>
    <p:sldId id="378" r:id="rId33"/>
    <p:sldId id="380" r:id="rId34"/>
    <p:sldId id="381" r:id="rId35"/>
    <p:sldId id="294" r:id="rId36"/>
    <p:sldId id="295" r:id="rId37"/>
    <p:sldId id="277" r:id="rId38"/>
    <p:sldId id="278" r:id="rId39"/>
    <p:sldId id="280" r:id="rId40"/>
    <p:sldId id="281" r:id="rId41"/>
    <p:sldId id="282" r:id="rId42"/>
    <p:sldId id="283" r:id="rId43"/>
    <p:sldId id="284" r:id="rId44"/>
    <p:sldId id="285" r:id="rId45"/>
    <p:sldId id="286" r:id="rId46"/>
    <p:sldId id="287" r:id="rId47"/>
    <p:sldId id="288" r:id="rId48"/>
    <p:sldId id="290" r:id="rId49"/>
    <p:sldId id="291" r:id="rId50"/>
    <p:sldId id="576" r:id="rId51"/>
    <p:sldId id="338" r:id="rId52"/>
    <p:sldId id="464" r:id="rId53"/>
    <p:sldId id="466" r:id="rId54"/>
    <p:sldId id="434" r:id="rId55"/>
    <p:sldId id="555" r:id="rId56"/>
    <p:sldId id="593" r:id="rId57"/>
    <p:sldId id="583" r:id="rId58"/>
    <p:sldId id="345" r:id="rId59"/>
    <p:sldId id="575" r:id="rId60"/>
    <p:sldId id="572" r:id="rId61"/>
    <p:sldId id="573" r:id="rId62"/>
    <p:sldId id="445" r:id="rId63"/>
    <p:sldId id="446" r:id="rId64"/>
    <p:sldId id="452" r:id="rId65"/>
    <p:sldId id="453" r:id="rId66"/>
    <p:sldId id="454" r:id="rId67"/>
    <p:sldId id="455" r:id="rId68"/>
    <p:sldId id="437" r:id="rId69"/>
    <p:sldId id="456" r:id="rId70"/>
    <p:sldId id="458" r:id="rId71"/>
    <p:sldId id="457" r:id="rId72"/>
    <p:sldId id="438" r:id="rId73"/>
    <p:sldId id="433"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5BF76-B94A-4DA8-905E-CB0F45A9C806}" v="1" dt="2021-09-01T05:16:0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792" autoAdjust="0"/>
  </p:normalViewPr>
  <p:slideViewPr>
    <p:cSldViewPr snapToGrid="0">
      <p:cViewPr varScale="1">
        <p:scale>
          <a:sx n="94" d="100"/>
          <a:sy n="94" d="100"/>
        </p:scale>
        <p:origin x="237"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her Hansen" userId="a9b20299-219e-453d-9e7d-ba85806aa272" providerId="ADAL" clId="{04B71EBB-A0E7-4314-B73D-6BA42DF9D437}"/>
    <pc:docChg chg="addSld delSld modSld">
      <pc:chgData name="Esther Hansen" userId="a9b20299-219e-453d-9e7d-ba85806aa272" providerId="ADAL" clId="{04B71EBB-A0E7-4314-B73D-6BA42DF9D437}" dt="2021-04-22T11:31:51.247" v="1"/>
      <pc:docMkLst>
        <pc:docMk/>
      </pc:docMkLst>
      <pc:sldChg chg="del">
        <pc:chgData name="Esther Hansen" userId="a9b20299-219e-453d-9e7d-ba85806aa272" providerId="ADAL" clId="{04B71EBB-A0E7-4314-B73D-6BA42DF9D437}" dt="2021-04-22T11:31:49.571" v="0" actId="2696"/>
        <pc:sldMkLst>
          <pc:docMk/>
          <pc:sldMk cId="1813051493" sldId="553"/>
        </pc:sldMkLst>
      </pc:sldChg>
      <pc:sldChg chg="add">
        <pc:chgData name="Esther Hansen" userId="a9b20299-219e-453d-9e7d-ba85806aa272" providerId="ADAL" clId="{04B71EBB-A0E7-4314-B73D-6BA42DF9D437}" dt="2021-04-22T11:31:51.247" v="1"/>
        <pc:sldMkLst>
          <pc:docMk/>
          <pc:sldMk cId="2219688206" sldId="553"/>
        </pc:sldMkLst>
      </pc:sldChg>
      <pc:sldChg chg="del">
        <pc:chgData name="Esther Hansen" userId="a9b20299-219e-453d-9e7d-ba85806aa272" providerId="ADAL" clId="{04B71EBB-A0E7-4314-B73D-6BA42DF9D437}" dt="2021-04-22T11:31:49.571" v="0" actId="2696"/>
        <pc:sldMkLst>
          <pc:docMk/>
          <pc:sldMk cId="253070940" sldId="554"/>
        </pc:sldMkLst>
      </pc:sldChg>
      <pc:sldChg chg="add">
        <pc:chgData name="Esther Hansen" userId="a9b20299-219e-453d-9e7d-ba85806aa272" providerId="ADAL" clId="{04B71EBB-A0E7-4314-B73D-6BA42DF9D437}" dt="2021-04-22T11:31:51.247" v="1"/>
        <pc:sldMkLst>
          <pc:docMk/>
          <pc:sldMk cId="4201027386" sldId="554"/>
        </pc:sldMkLst>
      </pc:sldChg>
      <pc:sldChg chg="add">
        <pc:chgData name="Esther Hansen" userId="a9b20299-219e-453d-9e7d-ba85806aa272" providerId="ADAL" clId="{04B71EBB-A0E7-4314-B73D-6BA42DF9D437}" dt="2021-04-22T11:31:51.247" v="1"/>
        <pc:sldMkLst>
          <pc:docMk/>
          <pc:sldMk cId="1402443072" sldId="590"/>
        </pc:sldMkLst>
      </pc:sldChg>
      <pc:sldChg chg="del">
        <pc:chgData name="Esther Hansen" userId="a9b20299-219e-453d-9e7d-ba85806aa272" providerId="ADAL" clId="{04B71EBB-A0E7-4314-B73D-6BA42DF9D437}" dt="2021-04-22T11:31:49.571" v="0" actId="2696"/>
        <pc:sldMkLst>
          <pc:docMk/>
          <pc:sldMk cId="2909053932" sldId="590"/>
        </pc:sldMkLst>
      </pc:sldChg>
      <pc:sldChg chg="add">
        <pc:chgData name="Esther Hansen" userId="a9b20299-219e-453d-9e7d-ba85806aa272" providerId="ADAL" clId="{04B71EBB-A0E7-4314-B73D-6BA42DF9D437}" dt="2021-04-22T11:31:51.247" v="1"/>
        <pc:sldMkLst>
          <pc:docMk/>
          <pc:sldMk cId="1801707542" sldId="591"/>
        </pc:sldMkLst>
      </pc:sldChg>
      <pc:sldChg chg="del">
        <pc:chgData name="Esther Hansen" userId="a9b20299-219e-453d-9e7d-ba85806aa272" providerId="ADAL" clId="{04B71EBB-A0E7-4314-B73D-6BA42DF9D437}" dt="2021-04-22T11:31:49.571" v="0" actId="2696"/>
        <pc:sldMkLst>
          <pc:docMk/>
          <pc:sldMk cId="3407689725" sldId="591"/>
        </pc:sldMkLst>
      </pc:sldChg>
      <pc:sldChg chg="del">
        <pc:chgData name="Esther Hansen" userId="a9b20299-219e-453d-9e7d-ba85806aa272" providerId="ADAL" clId="{04B71EBB-A0E7-4314-B73D-6BA42DF9D437}" dt="2021-04-22T11:31:49.571" v="0" actId="2696"/>
        <pc:sldMkLst>
          <pc:docMk/>
          <pc:sldMk cId="552849611" sldId="592"/>
        </pc:sldMkLst>
      </pc:sldChg>
      <pc:sldChg chg="add">
        <pc:chgData name="Esther Hansen" userId="a9b20299-219e-453d-9e7d-ba85806aa272" providerId="ADAL" clId="{04B71EBB-A0E7-4314-B73D-6BA42DF9D437}" dt="2021-04-22T11:31:51.247" v="1"/>
        <pc:sldMkLst>
          <pc:docMk/>
          <pc:sldMk cId="3027313108" sldId="592"/>
        </pc:sldMkLst>
      </pc:sldChg>
    </pc:docChg>
  </pc:docChgLst>
  <pc:docChgLst>
    <pc:chgData name="Esther Hansen" userId="a9b20299-219e-453d-9e7d-ba85806aa272" providerId="ADAL" clId="{63D5BF76-B94A-4DA8-905E-CB0F45A9C806}"/>
    <pc:docChg chg="addSld modSld sldOrd">
      <pc:chgData name="Esther Hansen" userId="a9b20299-219e-453d-9e7d-ba85806aa272" providerId="ADAL" clId="{63D5BF76-B94A-4DA8-905E-CB0F45A9C806}" dt="2021-09-01T05:18:16.183" v="18" actId="20577"/>
      <pc:docMkLst>
        <pc:docMk/>
      </pc:docMkLst>
      <pc:sldChg chg="ord">
        <pc:chgData name="Esther Hansen" userId="a9b20299-219e-453d-9e7d-ba85806aa272" providerId="ADAL" clId="{63D5BF76-B94A-4DA8-905E-CB0F45A9C806}" dt="2021-08-24T02:51:05.687" v="2"/>
        <pc:sldMkLst>
          <pc:docMk/>
          <pc:sldMk cId="2321553926" sldId="275"/>
        </pc:sldMkLst>
      </pc:sldChg>
      <pc:sldChg chg="modSp mod">
        <pc:chgData name="Esther Hansen" userId="a9b20299-219e-453d-9e7d-ba85806aa272" providerId="ADAL" clId="{63D5BF76-B94A-4DA8-905E-CB0F45A9C806}" dt="2021-08-24T02:51:16.341" v="13" actId="20577"/>
        <pc:sldMkLst>
          <pc:docMk/>
          <pc:sldMk cId="3604324030" sldId="306"/>
        </pc:sldMkLst>
        <pc:spChg chg="mod">
          <ac:chgData name="Esther Hansen" userId="a9b20299-219e-453d-9e7d-ba85806aa272" providerId="ADAL" clId="{63D5BF76-B94A-4DA8-905E-CB0F45A9C806}" dt="2021-08-24T02:51:16.341" v="13" actId="20577"/>
          <ac:spMkLst>
            <pc:docMk/>
            <pc:sldMk cId="3604324030" sldId="306"/>
            <ac:spMk id="4" creationId="{00000000-0000-0000-0000-000000000000}"/>
          </ac:spMkLst>
        </pc:spChg>
      </pc:sldChg>
      <pc:sldChg chg="add">
        <pc:chgData name="Esther Hansen" userId="a9b20299-219e-453d-9e7d-ba85806aa272" providerId="ADAL" clId="{63D5BF76-B94A-4DA8-905E-CB0F45A9C806}" dt="2021-09-01T05:16:05.569" v="14"/>
        <pc:sldMkLst>
          <pc:docMk/>
          <pc:sldMk cId="1216916184" sldId="377"/>
        </pc:sldMkLst>
      </pc:sldChg>
      <pc:sldChg chg="add">
        <pc:chgData name="Esther Hansen" userId="a9b20299-219e-453d-9e7d-ba85806aa272" providerId="ADAL" clId="{63D5BF76-B94A-4DA8-905E-CB0F45A9C806}" dt="2021-09-01T05:16:05.569" v="14"/>
        <pc:sldMkLst>
          <pc:docMk/>
          <pc:sldMk cId="2442412494" sldId="378"/>
        </pc:sldMkLst>
      </pc:sldChg>
      <pc:sldChg chg="add">
        <pc:chgData name="Esther Hansen" userId="a9b20299-219e-453d-9e7d-ba85806aa272" providerId="ADAL" clId="{63D5BF76-B94A-4DA8-905E-CB0F45A9C806}" dt="2021-09-01T05:16:05.569" v="14"/>
        <pc:sldMkLst>
          <pc:docMk/>
          <pc:sldMk cId="672567191" sldId="379"/>
        </pc:sldMkLst>
      </pc:sldChg>
      <pc:sldChg chg="add">
        <pc:chgData name="Esther Hansen" userId="a9b20299-219e-453d-9e7d-ba85806aa272" providerId="ADAL" clId="{63D5BF76-B94A-4DA8-905E-CB0F45A9C806}" dt="2021-09-01T05:16:05.569" v="14"/>
        <pc:sldMkLst>
          <pc:docMk/>
          <pc:sldMk cId="3458119737" sldId="380"/>
        </pc:sldMkLst>
      </pc:sldChg>
      <pc:sldChg chg="add">
        <pc:chgData name="Esther Hansen" userId="a9b20299-219e-453d-9e7d-ba85806aa272" providerId="ADAL" clId="{63D5BF76-B94A-4DA8-905E-CB0F45A9C806}" dt="2021-09-01T05:16:05.569" v="14"/>
        <pc:sldMkLst>
          <pc:docMk/>
          <pc:sldMk cId="3334727244" sldId="381"/>
        </pc:sldMkLst>
      </pc:sldChg>
      <pc:sldChg chg="add">
        <pc:chgData name="Esther Hansen" userId="a9b20299-219e-453d-9e7d-ba85806aa272" providerId="ADAL" clId="{63D5BF76-B94A-4DA8-905E-CB0F45A9C806}" dt="2021-09-01T05:16:05.569" v="14"/>
        <pc:sldMkLst>
          <pc:docMk/>
          <pc:sldMk cId="3604710680" sldId="382"/>
        </pc:sldMkLst>
      </pc:sldChg>
      <pc:sldChg chg="modSp mod">
        <pc:chgData name="Esther Hansen" userId="a9b20299-219e-453d-9e7d-ba85806aa272" providerId="ADAL" clId="{63D5BF76-B94A-4DA8-905E-CB0F45A9C806}" dt="2021-08-05T23:42:08.518" v="0" actId="1036"/>
        <pc:sldMkLst>
          <pc:docMk/>
          <pc:sldMk cId="3283178855" sldId="600"/>
        </pc:sldMkLst>
        <pc:picChg chg="mod">
          <ac:chgData name="Esther Hansen" userId="a9b20299-219e-453d-9e7d-ba85806aa272" providerId="ADAL" clId="{63D5BF76-B94A-4DA8-905E-CB0F45A9C806}" dt="2021-08-05T23:42:08.518" v="0" actId="1036"/>
          <ac:picMkLst>
            <pc:docMk/>
            <pc:sldMk cId="3283178855" sldId="600"/>
            <ac:picMk id="5" creationId="{2FBE2C59-82F4-43C7-BAA3-A321BBC1A3B8}"/>
          </ac:picMkLst>
        </pc:picChg>
      </pc:sldChg>
      <pc:sldChg chg="modSp mod">
        <pc:chgData name="Esther Hansen" userId="a9b20299-219e-453d-9e7d-ba85806aa272" providerId="ADAL" clId="{63D5BF76-B94A-4DA8-905E-CB0F45A9C806}" dt="2021-09-01T05:18:16.183" v="18" actId="20577"/>
        <pc:sldMkLst>
          <pc:docMk/>
          <pc:sldMk cId="897168158" sldId="603"/>
        </pc:sldMkLst>
        <pc:spChg chg="mod">
          <ac:chgData name="Esther Hansen" userId="a9b20299-219e-453d-9e7d-ba85806aa272" providerId="ADAL" clId="{63D5BF76-B94A-4DA8-905E-CB0F45A9C806}" dt="2021-09-01T05:18:16.183" v="18" actId="20577"/>
          <ac:spMkLst>
            <pc:docMk/>
            <pc:sldMk cId="897168158" sldId="603"/>
            <ac:spMk id="2" creationId="{D7775C95-BBF1-4E9B-AC4C-37AA4C189D31}"/>
          </ac:spMkLst>
        </pc:spChg>
      </pc:sldChg>
    </pc:docChg>
  </pc:docChgLst>
  <pc:docChgLst>
    <pc:chgData name="Esther Hansen" userId="a9b20299-219e-453d-9e7d-ba85806aa272" providerId="ADAL" clId="{7746F14A-29C1-4E5E-86AF-F9581BC9B829}"/>
    <pc:docChg chg="undo custSel addSld delSld modSld sldOrd">
      <pc:chgData name="Esther Hansen" userId="a9b20299-219e-453d-9e7d-ba85806aa272" providerId="ADAL" clId="{7746F14A-29C1-4E5E-86AF-F9581BC9B829}" dt="2020-12-09T04:24:00.296" v="5610" actId="20577"/>
      <pc:docMkLst>
        <pc:docMk/>
      </pc:docMkLst>
      <pc:sldChg chg="modSp del">
        <pc:chgData name="Esther Hansen" userId="a9b20299-219e-453d-9e7d-ba85806aa272" providerId="ADAL" clId="{7746F14A-29C1-4E5E-86AF-F9581BC9B829}" dt="2020-12-01T12:23:36.186" v="1828" actId="2696"/>
        <pc:sldMkLst>
          <pc:docMk/>
          <pc:sldMk cId="1080215860" sldId="256"/>
        </pc:sldMkLst>
        <pc:spChg chg="mod">
          <ac:chgData name="Esther Hansen" userId="a9b20299-219e-453d-9e7d-ba85806aa272" providerId="ADAL" clId="{7746F14A-29C1-4E5E-86AF-F9581BC9B829}" dt="2020-11-28T21:41:13.065" v="336" actId="20577"/>
          <ac:spMkLst>
            <pc:docMk/>
            <pc:sldMk cId="1080215860" sldId="256"/>
            <ac:spMk id="3" creationId="{84BE3E59-24EB-469F-AC53-8E127AEF67AE}"/>
          </ac:spMkLst>
        </pc:spChg>
      </pc:sldChg>
      <pc:sldChg chg="modSp add">
        <pc:chgData name="Esther Hansen" userId="a9b20299-219e-453d-9e7d-ba85806aa272" providerId="ADAL" clId="{7746F14A-29C1-4E5E-86AF-F9581BC9B829}" dt="2020-12-09T02:38:14.433" v="5322" actId="20577"/>
        <pc:sldMkLst>
          <pc:docMk/>
          <pc:sldMk cId="3153288168" sldId="256"/>
        </pc:sldMkLst>
        <pc:spChg chg="mod">
          <ac:chgData name="Esther Hansen" userId="a9b20299-219e-453d-9e7d-ba85806aa272" providerId="ADAL" clId="{7746F14A-29C1-4E5E-86AF-F9581BC9B829}" dt="2020-12-09T02:38:14.433" v="5322" actId="20577"/>
          <ac:spMkLst>
            <pc:docMk/>
            <pc:sldMk cId="3153288168" sldId="256"/>
            <ac:spMk id="3" creationId="{F980700C-B3C4-426A-A8AA-45AFB5F27B33}"/>
          </ac:spMkLst>
        </pc:spChg>
      </pc:sldChg>
      <pc:sldChg chg="modSp">
        <pc:chgData name="Esther Hansen" userId="a9b20299-219e-453d-9e7d-ba85806aa272" providerId="ADAL" clId="{7746F14A-29C1-4E5E-86AF-F9581BC9B829}" dt="2020-11-28T21:43:59.978" v="439" actId="20577"/>
        <pc:sldMkLst>
          <pc:docMk/>
          <pc:sldMk cId="3598809825" sldId="257"/>
        </pc:sldMkLst>
        <pc:spChg chg="mod">
          <ac:chgData name="Esther Hansen" userId="a9b20299-219e-453d-9e7d-ba85806aa272" providerId="ADAL" clId="{7746F14A-29C1-4E5E-86AF-F9581BC9B829}" dt="2020-11-28T21:43:24.469" v="429" actId="14100"/>
          <ac:spMkLst>
            <pc:docMk/>
            <pc:sldMk cId="3598809825" sldId="257"/>
            <ac:spMk id="2" creationId="{DA6641D8-3FD9-4684-B461-C904A6C09579}"/>
          </ac:spMkLst>
        </pc:spChg>
        <pc:spChg chg="mod">
          <ac:chgData name="Esther Hansen" userId="a9b20299-219e-453d-9e7d-ba85806aa272" providerId="ADAL" clId="{7746F14A-29C1-4E5E-86AF-F9581BC9B829}" dt="2020-11-28T21:43:29.090" v="430" actId="1076"/>
          <ac:spMkLst>
            <pc:docMk/>
            <pc:sldMk cId="3598809825" sldId="257"/>
            <ac:spMk id="6" creationId="{BB7E59E8-0936-42AD-9CDC-9718444E22D2}"/>
          </ac:spMkLst>
        </pc:spChg>
        <pc:spChg chg="mod">
          <ac:chgData name="Esther Hansen" userId="a9b20299-219e-453d-9e7d-ba85806aa272" providerId="ADAL" clId="{7746F14A-29C1-4E5E-86AF-F9581BC9B829}" dt="2020-11-28T21:43:59.978" v="439" actId="20577"/>
          <ac:spMkLst>
            <pc:docMk/>
            <pc:sldMk cId="3598809825" sldId="257"/>
            <ac:spMk id="7" creationId="{F889D158-74FE-478B-A1D2-F07F18C5040A}"/>
          </ac:spMkLst>
        </pc:spChg>
      </pc:sldChg>
      <pc:sldChg chg="addSp modSp">
        <pc:chgData name="Esther Hansen" userId="a9b20299-219e-453d-9e7d-ba85806aa272" providerId="ADAL" clId="{7746F14A-29C1-4E5E-86AF-F9581BC9B829}" dt="2020-11-20T02:56:27.579" v="169" actId="1076"/>
        <pc:sldMkLst>
          <pc:docMk/>
          <pc:sldMk cId="1521788512" sldId="258"/>
        </pc:sldMkLst>
        <pc:spChg chg="mod">
          <ac:chgData name="Esther Hansen" userId="a9b20299-219e-453d-9e7d-ba85806aa272" providerId="ADAL" clId="{7746F14A-29C1-4E5E-86AF-F9581BC9B829}" dt="2020-11-20T02:45:19.472" v="2" actId="27636"/>
          <ac:spMkLst>
            <pc:docMk/>
            <pc:sldMk cId="1521788512" sldId="258"/>
            <ac:spMk id="2" creationId="{B10C970C-43B5-4BE8-8717-D24068DB5D44}"/>
          </ac:spMkLst>
        </pc:spChg>
        <pc:spChg chg="mod">
          <ac:chgData name="Esther Hansen" userId="a9b20299-219e-453d-9e7d-ba85806aa272" providerId="ADAL" clId="{7746F14A-29C1-4E5E-86AF-F9581BC9B829}" dt="2020-11-20T02:54:57.493" v="151" actId="1076"/>
          <ac:spMkLst>
            <pc:docMk/>
            <pc:sldMk cId="1521788512" sldId="258"/>
            <ac:spMk id="3" creationId="{B22FF17F-CEE7-45CB-99B1-2129DC28DBD7}"/>
          </ac:spMkLst>
        </pc:spChg>
        <pc:picChg chg="add mod">
          <ac:chgData name="Esther Hansen" userId="a9b20299-219e-453d-9e7d-ba85806aa272" providerId="ADAL" clId="{7746F14A-29C1-4E5E-86AF-F9581BC9B829}" dt="2020-11-20T02:55:31.843" v="154" actId="1076"/>
          <ac:picMkLst>
            <pc:docMk/>
            <pc:sldMk cId="1521788512" sldId="258"/>
            <ac:picMk id="4" creationId="{76F85D16-4538-48E5-8723-3C2EDA67A046}"/>
          </ac:picMkLst>
        </pc:picChg>
        <pc:picChg chg="add mod">
          <ac:chgData name="Esther Hansen" userId="a9b20299-219e-453d-9e7d-ba85806aa272" providerId="ADAL" clId="{7746F14A-29C1-4E5E-86AF-F9581BC9B829}" dt="2020-11-20T02:55:34.471" v="155" actId="1076"/>
          <ac:picMkLst>
            <pc:docMk/>
            <pc:sldMk cId="1521788512" sldId="258"/>
            <ac:picMk id="5" creationId="{DDC3491F-D2C8-4952-B704-03AA108BCCEE}"/>
          </ac:picMkLst>
        </pc:picChg>
        <pc:picChg chg="add mod">
          <ac:chgData name="Esther Hansen" userId="a9b20299-219e-453d-9e7d-ba85806aa272" providerId="ADAL" clId="{7746F14A-29C1-4E5E-86AF-F9581BC9B829}" dt="2020-11-20T02:56:25.468" v="168" actId="1076"/>
          <ac:picMkLst>
            <pc:docMk/>
            <pc:sldMk cId="1521788512" sldId="258"/>
            <ac:picMk id="6" creationId="{23D4F648-F18E-4EAE-9B13-FA6B9BA39337}"/>
          </ac:picMkLst>
        </pc:picChg>
        <pc:picChg chg="add mod">
          <ac:chgData name="Esther Hansen" userId="a9b20299-219e-453d-9e7d-ba85806aa272" providerId="ADAL" clId="{7746F14A-29C1-4E5E-86AF-F9581BC9B829}" dt="2020-11-20T02:56:27.579" v="169" actId="1076"/>
          <ac:picMkLst>
            <pc:docMk/>
            <pc:sldMk cId="1521788512" sldId="258"/>
            <ac:picMk id="7" creationId="{F4186ADD-799D-4784-A6F9-7810F66287AF}"/>
          </ac:picMkLst>
        </pc:picChg>
      </pc:sldChg>
      <pc:sldChg chg="addSp modSp del">
        <pc:chgData name="Esther Hansen" userId="a9b20299-219e-453d-9e7d-ba85806aa272" providerId="ADAL" clId="{7746F14A-29C1-4E5E-86AF-F9581BC9B829}" dt="2020-12-01T12:20:39.765" v="1799" actId="2696"/>
        <pc:sldMkLst>
          <pc:docMk/>
          <pc:sldMk cId="92816679" sldId="259"/>
        </pc:sldMkLst>
        <pc:spChg chg="mod">
          <ac:chgData name="Esther Hansen" userId="a9b20299-219e-453d-9e7d-ba85806aa272" providerId="ADAL" clId="{7746F14A-29C1-4E5E-86AF-F9581BC9B829}" dt="2020-11-30T21:41:09.893" v="1069" actId="14100"/>
          <ac:spMkLst>
            <pc:docMk/>
            <pc:sldMk cId="92816679" sldId="259"/>
            <ac:spMk id="2" creationId="{37A42848-FC4E-4EF9-925B-1EC3D65CF7CA}"/>
          </ac:spMkLst>
        </pc:spChg>
        <pc:picChg chg="add mod modCrop">
          <ac:chgData name="Esther Hansen" userId="a9b20299-219e-453d-9e7d-ba85806aa272" providerId="ADAL" clId="{7746F14A-29C1-4E5E-86AF-F9581BC9B829}" dt="2020-11-30T21:41:42.559" v="1078" actId="1076"/>
          <ac:picMkLst>
            <pc:docMk/>
            <pc:sldMk cId="92816679" sldId="259"/>
            <ac:picMk id="4" creationId="{72E60FC9-C9E4-4BFF-9F2A-AD112FB59D3A}"/>
          </ac:picMkLst>
        </pc:picChg>
        <pc:picChg chg="add mod modCrop">
          <ac:chgData name="Esther Hansen" userId="a9b20299-219e-453d-9e7d-ba85806aa272" providerId="ADAL" clId="{7746F14A-29C1-4E5E-86AF-F9581BC9B829}" dt="2020-11-30T21:41:20.622" v="1072" actId="1076"/>
          <ac:picMkLst>
            <pc:docMk/>
            <pc:sldMk cId="92816679" sldId="259"/>
            <ac:picMk id="5" creationId="{A94D66F4-861A-4B63-9B63-0E58493E768A}"/>
          </ac:picMkLst>
        </pc:picChg>
        <pc:picChg chg="add mod modCrop">
          <ac:chgData name="Esther Hansen" userId="a9b20299-219e-453d-9e7d-ba85806aa272" providerId="ADAL" clId="{7746F14A-29C1-4E5E-86AF-F9581BC9B829}" dt="2020-11-30T21:41:49.580" v="1079" actId="1076"/>
          <ac:picMkLst>
            <pc:docMk/>
            <pc:sldMk cId="92816679" sldId="259"/>
            <ac:picMk id="6" creationId="{0DA1FF2F-816E-4FB4-A9AF-A49F9FB9D398}"/>
          </ac:picMkLst>
        </pc:picChg>
        <pc:picChg chg="add mod modCrop">
          <ac:chgData name="Esther Hansen" userId="a9b20299-219e-453d-9e7d-ba85806aa272" providerId="ADAL" clId="{7746F14A-29C1-4E5E-86AF-F9581BC9B829}" dt="2020-11-30T21:41:13.377" v="1070" actId="1076"/>
          <ac:picMkLst>
            <pc:docMk/>
            <pc:sldMk cId="92816679" sldId="259"/>
            <ac:picMk id="7" creationId="{892E5B70-417A-4ED7-90BF-06A9B4199334}"/>
          </ac:picMkLst>
        </pc:picChg>
      </pc:sldChg>
      <pc:sldChg chg="add ord">
        <pc:chgData name="Esther Hansen" userId="a9b20299-219e-453d-9e7d-ba85806aa272" providerId="ADAL" clId="{7746F14A-29C1-4E5E-86AF-F9581BC9B829}" dt="2020-12-09T02:29:39.374" v="5263"/>
        <pc:sldMkLst>
          <pc:docMk/>
          <pc:sldMk cId="3383672555" sldId="259"/>
        </pc:sldMkLst>
      </pc:sldChg>
      <pc:sldChg chg="addSp modSp">
        <pc:chgData name="Esther Hansen" userId="a9b20299-219e-453d-9e7d-ba85806aa272" providerId="ADAL" clId="{7746F14A-29C1-4E5E-86AF-F9581BC9B829}" dt="2020-12-02T23:05:09.927" v="3049" actId="1076"/>
        <pc:sldMkLst>
          <pc:docMk/>
          <pc:sldMk cId="1379747680" sldId="260"/>
        </pc:sldMkLst>
        <pc:spChg chg="mod">
          <ac:chgData name="Esther Hansen" userId="a9b20299-219e-453d-9e7d-ba85806aa272" providerId="ADAL" clId="{7746F14A-29C1-4E5E-86AF-F9581BC9B829}" dt="2020-12-02T23:03:19.903" v="3030" actId="1076"/>
          <ac:spMkLst>
            <pc:docMk/>
            <pc:sldMk cId="1379747680" sldId="260"/>
            <ac:spMk id="2" creationId="{5BC1969E-6E75-4274-9307-F683C08D56EA}"/>
          </ac:spMkLst>
        </pc:spChg>
        <pc:spChg chg="mod">
          <ac:chgData name="Esther Hansen" userId="a9b20299-219e-453d-9e7d-ba85806aa272" providerId="ADAL" clId="{7746F14A-29C1-4E5E-86AF-F9581BC9B829}" dt="2020-12-02T23:05:09.927" v="3049" actId="1076"/>
          <ac:spMkLst>
            <pc:docMk/>
            <pc:sldMk cId="1379747680" sldId="260"/>
            <ac:spMk id="3" creationId="{5799F6A4-FAD4-4CC5-A593-4BFE82CCF31C}"/>
          </ac:spMkLst>
        </pc:spChg>
        <pc:spChg chg="add mod">
          <ac:chgData name="Esther Hansen" userId="a9b20299-219e-453d-9e7d-ba85806aa272" providerId="ADAL" clId="{7746F14A-29C1-4E5E-86AF-F9581BC9B829}" dt="2020-12-02T23:05:04.768" v="3048" actId="1076"/>
          <ac:spMkLst>
            <pc:docMk/>
            <pc:sldMk cId="1379747680" sldId="260"/>
            <ac:spMk id="4" creationId="{FDB1AD3F-EC34-41D7-98C0-5777F8302CC3}"/>
          </ac:spMkLst>
        </pc:spChg>
        <pc:picChg chg="add mod">
          <ac:chgData name="Esther Hansen" userId="a9b20299-219e-453d-9e7d-ba85806aa272" providerId="ADAL" clId="{7746F14A-29C1-4E5E-86AF-F9581BC9B829}" dt="2020-12-02T23:04:43.870" v="3046" actId="14100"/>
          <ac:picMkLst>
            <pc:docMk/>
            <pc:sldMk cId="1379747680" sldId="260"/>
            <ac:picMk id="5" creationId="{E087E356-1653-4299-AAB3-472C0BA5DD09}"/>
          </ac:picMkLst>
        </pc:picChg>
      </pc:sldChg>
      <pc:sldChg chg="addSp modSp">
        <pc:chgData name="Esther Hansen" userId="a9b20299-219e-453d-9e7d-ba85806aa272" providerId="ADAL" clId="{7746F14A-29C1-4E5E-86AF-F9581BC9B829}" dt="2020-12-03T11:17:41.055" v="4472" actId="20577"/>
        <pc:sldMkLst>
          <pc:docMk/>
          <pc:sldMk cId="323213929" sldId="261"/>
        </pc:sldMkLst>
        <pc:spChg chg="mod">
          <ac:chgData name="Esther Hansen" userId="a9b20299-219e-453d-9e7d-ba85806aa272" providerId="ADAL" clId="{7746F14A-29C1-4E5E-86AF-F9581BC9B829}" dt="2020-12-03T11:17:41.055" v="4472" actId="20577"/>
          <ac:spMkLst>
            <pc:docMk/>
            <pc:sldMk cId="323213929" sldId="261"/>
            <ac:spMk id="2" creationId="{946C45E4-A91D-4730-B93B-E4E9BD33524C}"/>
          </ac:spMkLst>
        </pc:spChg>
        <pc:picChg chg="add mod">
          <ac:chgData name="Esther Hansen" userId="a9b20299-219e-453d-9e7d-ba85806aa272" providerId="ADAL" clId="{7746F14A-29C1-4E5E-86AF-F9581BC9B829}" dt="2020-12-03T10:16:24.455" v="4214" actId="14100"/>
          <ac:picMkLst>
            <pc:docMk/>
            <pc:sldMk cId="323213929" sldId="261"/>
            <ac:picMk id="4" creationId="{2AC135D7-FF98-41CC-BC28-40898F1112E6}"/>
          </ac:picMkLst>
        </pc:picChg>
        <pc:picChg chg="add mod">
          <ac:chgData name="Esther Hansen" userId="a9b20299-219e-453d-9e7d-ba85806aa272" providerId="ADAL" clId="{7746F14A-29C1-4E5E-86AF-F9581BC9B829}" dt="2020-12-03T10:16:37.333" v="4218" actId="14100"/>
          <ac:picMkLst>
            <pc:docMk/>
            <pc:sldMk cId="323213929" sldId="261"/>
            <ac:picMk id="5" creationId="{4C33ABD7-43B8-4322-9BA7-82C2D3D7BBBD}"/>
          </ac:picMkLst>
        </pc:picChg>
      </pc:sldChg>
      <pc:sldChg chg="addSp modSp">
        <pc:chgData name="Esther Hansen" userId="a9b20299-219e-453d-9e7d-ba85806aa272" providerId="ADAL" clId="{7746F14A-29C1-4E5E-86AF-F9581BC9B829}" dt="2020-12-03T10:56:21.135" v="4274"/>
        <pc:sldMkLst>
          <pc:docMk/>
          <pc:sldMk cId="2685368935" sldId="262"/>
        </pc:sldMkLst>
        <pc:spChg chg="mod">
          <ac:chgData name="Esther Hansen" userId="a9b20299-219e-453d-9e7d-ba85806aa272" providerId="ADAL" clId="{7746F14A-29C1-4E5E-86AF-F9581BC9B829}" dt="2020-12-03T10:16:51.307" v="4220" actId="1076"/>
          <ac:spMkLst>
            <pc:docMk/>
            <pc:sldMk cId="2685368935" sldId="262"/>
            <ac:spMk id="2" creationId="{C06BACA7-8A1E-4529-B755-9B053EC72E69}"/>
          </ac:spMkLst>
        </pc:spChg>
        <pc:spChg chg="mod">
          <ac:chgData name="Esther Hansen" userId="a9b20299-219e-453d-9e7d-ba85806aa272" providerId="ADAL" clId="{7746F14A-29C1-4E5E-86AF-F9581BC9B829}" dt="2020-12-03T10:47:41.247" v="4242" actId="27636"/>
          <ac:spMkLst>
            <pc:docMk/>
            <pc:sldMk cId="2685368935" sldId="262"/>
            <ac:spMk id="3" creationId="{8DB7ED3E-E389-4960-948D-AAB4CAFAB6CE}"/>
          </ac:spMkLst>
        </pc:spChg>
        <pc:spChg chg="add mod">
          <ac:chgData name="Esther Hansen" userId="a9b20299-219e-453d-9e7d-ba85806aa272" providerId="ADAL" clId="{7746F14A-29C1-4E5E-86AF-F9581BC9B829}" dt="2020-12-03T10:56:21.135" v="4274"/>
          <ac:spMkLst>
            <pc:docMk/>
            <pc:sldMk cId="2685368935" sldId="262"/>
            <ac:spMk id="4" creationId="{BB1AF085-A2F5-4394-9957-E71D2FFB534F}"/>
          </ac:spMkLst>
        </pc:spChg>
        <pc:picChg chg="add mod">
          <ac:chgData name="Esther Hansen" userId="a9b20299-219e-453d-9e7d-ba85806aa272" providerId="ADAL" clId="{7746F14A-29C1-4E5E-86AF-F9581BC9B829}" dt="2020-12-03T10:46:49.390" v="4222" actId="1076"/>
          <ac:picMkLst>
            <pc:docMk/>
            <pc:sldMk cId="2685368935" sldId="262"/>
            <ac:picMk id="1026" creationId="{F1519135-C096-4587-91E3-EBF7FB41E69B}"/>
          </ac:picMkLst>
        </pc:picChg>
        <pc:picChg chg="add mod">
          <ac:chgData name="Esther Hansen" userId="a9b20299-219e-453d-9e7d-ba85806aa272" providerId="ADAL" clId="{7746F14A-29C1-4E5E-86AF-F9581BC9B829}" dt="2020-12-03T10:55:13.231" v="4268" actId="1076"/>
          <ac:picMkLst>
            <pc:docMk/>
            <pc:sldMk cId="2685368935" sldId="262"/>
            <ac:picMk id="1028" creationId="{51B3E48D-4037-4BD9-AB37-21A1A11363F4}"/>
          </ac:picMkLst>
        </pc:picChg>
        <pc:picChg chg="add mod">
          <ac:chgData name="Esther Hansen" userId="a9b20299-219e-453d-9e7d-ba85806aa272" providerId="ADAL" clId="{7746F14A-29C1-4E5E-86AF-F9581BC9B829}" dt="2020-12-03T10:55:10.285" v="4267" actId="1076"/>
          <ac:picMkLst>
            <pc:docMk/>
            <pc:sldMk cId="2685368935" sldId="262"/>
            <ac:picMk id="1030" creationId="{51774A50-E084-4C7C-9769-E447E72EF724}"/>
          </ac:picMkLst>
        </pc:picChg>
      </pc:sldChg>
      <pc:sldChg chg="del">
        <pc:chgData name="Esther Hansen" userId="a9b20299-219e-453d-9e7d-ba85806aa272" providerId="ADAL" clId="{7746F14A-29C1-4E5E-86AF-F9581BC9B829}" dt="2020-12-01T12:53:20.603" v="1856" actId="2696"/>
        <pc:sldMkLst>
          <pc:docMk/>
          <pc:sldMk cId="4013567611" sldId="263"/>
        </pc:sldMkLst>
      </pc:sldChg>
      <pc:sldChg chg="addSp modSp">
        <pc:chgData name="Esther Hansen" userId="a9b20299-219e-453d-9e7d-ba85806aa272" providerId="ADAL" clId="{7746F14A-29C1-4E5E-86AF-F9581BC9B829}" dt="2020-12-03T02:42:08.781" v="3679" actId="27636"/>
        <pc:sldMkLst>
          <pc:docMk/>
          <pc:sldMk cId="4050810858" sldId="264"/>
        </pc:sldMkLst>
        <pc:spChg chg="mod">
          <ac:chgData name="Esther Hansen" userId="a9b20299-219e-453d-9e7d-ba85806aa272" providerId="ADAL" clId="{7746F14A-29C1-4E5E-86AF-F9581BC9B829}" dt="2020-12-03T02:37:12.241" v="3648" actId="20577"/>
          <ac:spMkLst>
            <pc:docMk/>
            <pc:sldMk cId="4050810858" sldId="264"/>
            <ac:spMk id="2" creationId="{8536B8ED-733D-425E-88E8-1C4FE2F594B4}"/>
          </ac:spMkLst>
        </pc:spChg>
        <pc:spChg chg="mod">
          <ac:chgData name="Esther Hansen" userId="a9b20299-219e-453d-9e7d-ba85806aa272" providerId="ADAL" clId="{7746F14A-29C1-4E5E-86AF-F9581BC9B829}" dt="2020-12-03T02:42:08.781" v="3679" actId="27636"/>
          <ac:spMkLst>
            <pc:docMk/>
            <pc:sldMk cId="4050810858" sldId="264"/>
            <ac:spMk id="3" creationId="{C4D4E980-DEA9-4802-8F2B-D964C8AF4A73}"/>
          </ac:spMkLst>
        </pc:spChg>
        <pc:spChg chg="add mod">
          <ac:chgData name="Esther Hansen" userId="a9b20299-219e-453d-9e7d-ba85806aa272" providerId="ADAL" clId="{7746F14A-29C1-4E5E-86AF-F9581BC9B829}" dt="2020-12-03T02:41:59.888" v="3675" actId="1076"/>
          <ac:spMkLst>
            <pc:docMk/>
            <pc:sldMk cId="4050810858" sldId="264"/>
            <ac:spMk id="4" creationId="{4E4539AF-2583-4C30-A772-FDC433B8BB51}"/>
          </ac:spMkLst>
        </pc:spChg>
        <pc:picChg chg="add mod">
          <ac:chgData name="Esther Hansen" userId="a9b20299-219e-453d-9e7d-ba85806aa272" providerId="ADAL" clId="{7746F14A-29C1-4E5E-86AF-F9581BC9B829}" dt="2020-12-03T02:35:34.883" v="3622" actId="1076"/>
          <ac:picMkLst>
            <pc:docMk/>
            <pc:sldMk cId="4050810858" sldId="264"/>
            <ac:picMk id="9218" creationId="{AAAB5456-4CDE-43BB-90D6-BF4780CF2949}"/>
          </ac:picMkLst>
        </pc:picChg>
        <pc:picChg chg="add mod">
          <ac:chgData name="Esther Hansen" userId="a9b20299-219e-453d-9e7d-ba85806aa272" providerId="ADAL" clId="{7746F14A-29C1-4E5E-86AF-F9581BC9B829}" dt="2020-12-03T02:41:25.245" v="3662" actId="1076"/>
          <ac:picMkLst>
            <pc:docMk/>
            <pc:sldMk cId="4050810858" sldId="264"/>
            <ac:picMk id="9220" creationId="{E63ECF15-ACF8-4535-B306-2418D83F1EA9}"/>
          </ac:picMkLst>
        </pc:picChg>
      </pc:sldChg>
      <pc:sldChg chg="add del">
        <pc:chgData name="Esther Hansen" userId="a9b20299-219e-453d-9e7d-ba85806aa272" providerId="ADAL" clId="{7746F14A-29C1-4E5E-86AF-F9581BC9B829}" dt="2020-12-04T00:21:57.981" v="4870" actId="2696"/>
        <pc:sldMkLst>
          <pc:docMk/>
          <pc:sldMk cId="1845558393" sldId="265"/>
        </pc:sldMkLst>
      </pc:sldChg>
      <pc:sldChg chg="modSp add">
        <pc:chgData name="Esther Hansen" userId="a9b20299-219e-453d-9e7d-ba85806aa272" providerId="ADAL" clId="{7746F14A-29C1-4E5E-86AF-F9581BC9B829}" dt="2020-12-09T02:50:56.876" v="5448" actId="20577"/>
        <pc:sldMkLst>
          <pc:docMk/>
          <pc:sldMk cId="2422114655" sldId="265"/>
        </pc:sldMkLst>
        <pc:spChg chg="mod">
          <ac:chgData name="Esther Hansen" userId="a9b20299-219e-453d-9e7d-ba85806aa272" providerId="ADAL" clId="{7746F14A-29C1-4E5E-86AF-F9581BC9B829}" dt="2020-12-09T02:50:56.876" v="5448" actId="20577"/>
          <ac:spMkLst>
            <pc:docMk/>
            <pc:sldMk cId="2422114655" sldId="265"/>
            <ac:spMk id="3" creationId="{634EE7BA-25AF-4562-8A0A-D582C51F8B77}"/>
          </ac:spMkLst>
        </pc:spChg>
      </pc:sldChg>
      <pc:sldChg chg="modSp del">
        <pc:chgData name="Esther Hansen" userId="a9b20299-219e-453d-9e7d-ba85806aa272" providerId="ADAL" clId="{7746F14A-29C1-4E5E-86AF-F9581BC9B829}" dt="2020-12-03T10:57:51.893" v="4280" actId="2696"/>
        <pc:sldMkLst>
          <pc:docMk/>
          <pc:sldMk cId="3155205070" sldId="265"/>
        </pc:sldMkLst>
        <pc:spChg chg="mod">
          <ac:chgData name="Esther Hansen" userId="a9b20299-219e-453d-9e7d-ba85806aa272" providerId="ADAL" clId="{7746F14A-29C1-4E5E-86AF-F9581BC9B829}" dt="2020-12-03T10:57:22.921" v="4279" actId="1076"/>
          <ac:spMkLst>
            <pc:docMk/>
            <pc:sldMk cId="3155205070" sldId="265"/>
            <ac:spMk id="4" creationId="{B2123D10-6C7E-45F5-945C-7817A327FFB8}"/>
          </ac:spMkLst>
        </pc:spChg>
      </pc:sldChg>
      <pc:sldChg chg="add">
        <pc:chgData name="Esther Hansen" userId="a9b20299-219e-453d-9e7d-ba85806aa272" providerId="ADAL" clId="{7746F14A-29C1-4E5E-86AF-F9581BC9B829}" dt="2020-12-04T00:22:15.003" v="4874"/>
        <pc:sldMkLst>
          <pc:docMk/>
          <pc:sldMk cId="109992013" sldId="266"/>
        </pc:sldMkLst>
      </pc:sldChg>
      <pc:sldChg chg="add del">
        <pc:chgData name="Esther Hansen" userId="a9b20299-219e-453d-9e7d-ba85806aa272" providerId="ADAL" clId="{7746F14A-29C1-4E5E-86AF-F9581BC9B829}" dt="2020-12-04T00:21:57.981" v="4871" actId="2696"/>
        <pc:sldMkLst>
          <pc:docMk/>
          <pc:sldMk cId="1130893059" sldId="266"/>
        </pc:sldMkLst>
      </pc:sldChg>
      <pc:sldChg chg="del">
        <pc:chgData name="Esther Hansen" userId="a9b20299-219e-453d-9e7d-ba85806aa272" providerId="ADAL" clId="{7746F14A-29C1-4E5E-86AF-F9581BC9B829}" dt="2020-12-03T10:57:51.900" v="4281" actId="2696"/>
        <pc:sldMkLst>
          <pc:docMk/>
          <pc:sldMk cId="1709082907" sldId="266"/>
        </pc:sldMkLst>
      </pc:sldChg>
      <pc:sldChg chg="del">
        <pc:chgData name="Esther Hansen" userId="a9b20299-219e-453d-9e7d-ba85806aa272" providerId="ADAL" clId="{7746F14A-29C1-4E5E-86AF-F9581BC9B829}" dt="2020-12-03T10:57:51.908" v="4282" actId="2696"/>
        <pc:sldMkLst>
          <pc:docMk/>
          <pc:sldMk cId="127581467" sldId="267"/>
        </pc:sldMkLst>
      </pc:sldChg>
      <pc:sldChg chg="add">
        <pc:chgData name="Esther Hansen" userId="a9b20299-219e-453d-9e7d-ba85806aa272" providerId="ADAL" clId="{7746F14A-29C1-4E5E-86AF-F9581BC9B829}" dt="2020-12-04T00:22:15.003" v="4874"/>
        <pc:sldMkLst>
          <pc:docMk/>
          <pc:sldMk cId="2444567857" sldId="267"/>
        </pc:sldMkLst>
      </pc:sldChg>
      <pc:sldChg chg="add del">
        <pc:chgData name="Esther Hansen" userId="a9b20299-219e-453d-9e7d-ba85806aa272" providerId="ADAL" clId="{7746F14A-29C1-4E5E-86AF-F9581BC9B829}" dt="2020-12-04T00:21:57.996" v="4872" actId="2696"/>
        <pc:sldMkLst>
          <pc:docMk/>
          <pc:sldMk cId="3092590877" sldId="267"/>
        </pc:sldMkLst>
      </pc:sldChg>
      <pc:sldChg chg="addSp modSp">
        <pc:chgData name="Esther Hansen" userId="a9b20299-219e-453d-9e7d-ba85806aa272" providerId="ADAL" clId="{7746F14A-29C1-4E5E-86AF-F9581BC9B829}" dt="2020-12-03T11:11:09.614" v="4416" actId="20577"/>
        <pc:sldMkLst>
          <pc:docMk/>
          <pc:sldMk cId="998177288" sldId="268"/>
        </pc:sldMkLst>
        <pc:spChg chg="mod">
          <ac:chgData name="Esther Hansen" userId="a9b20299-219e-453d-9e7d-ba85806aa272" providerId="ADAL" clId="{7746F14A-29C1-4E5E-86AF-F9581BC9B829}" dt="2020-12-03T11:07:42.716" v="4382" actId="27636"/>
          <ac:spMkLst>
            <pc:docMk/>
            <pc:sldMk cId="998177288" sldId="268"/>
            <ac:spMk id="2" creationId="{C18C823E-B0F3-4B2E-A3D6-8953A39567A4}"/>
          </ac:spMkLst>
        </pc:spChg>
        <pc:spChg chg="mod">
          <ac:chgData name="Esther Hansen" userId="a9b20299-219e-453d-9e7d-ba85806aa272" providerId="ADAL" clId="{7746F14A-29C1-4E5E-86AF-F9581BC9B829}" dt="2020-12-03T11:11:09.614" v="4416" actId="20577"/>
          <ac:spMkLst>
            <pc:docMk/>
            <pc:sldMk cId="998177288" sldId="268"/>
            <ac:spMk id="3" creationId="{0023CF75-01DC-44FE-8D4A-D00816251A33}"/>
          </ac:spMkLst>
        </pc:spChg>
        <pc:picChg chg="add mod">
          <ac:chgData name="Esther Hansen" userId="a9b20299-219e-453d-9e7d-ba85806aa272" providerId="ADAL" clId="{7746F14A-29C1-4E5E-86AF-F9581BC9B829}" dt="2020-12-03T11:07:50.443" v="4386" actId="1076"/>
          <ac:picMkLst>
            <pc:docMk/>
            <pc:sldMk cId="998177288" sldId="268"/>
            <ac:picMk id="5122" creationId="{A0253545-7C1C-476E-BF64-FC2B782DC043}"/>
          </ac:picMkLst>
        </pc:picChg>
        <pc:picChg chg="add mod">
          <ac:chgData name="Esther Hansen" userId="a9b20299-219e-453d-9e7d-ba85806aa272" providerId="ADAL" clId="{7746F14A-29C1-4E5E-86AF-F9581BC9B829}" dt="2020-12-03T11:09:45.253" v="4405" actId="1076"/>
          <ac:picMkLst>
            <pc:docMk/>
            <pc:sldMk cId="998177288" sldId="268"/>
            <ac:picMk id="5124" creationId="{EEA5BAB8-83A2-4817-9D75-41EE17E2001F}"/>
          </ac:picMkLst>
        </pc:picChg>
        <pc:picChg chg="add mod">
          <ac:chgData name="Esther Hansen" userId="a9b20299-219e-453d-9e7d-ba85806aa272" providerId="ADAL" clId="{7746F14A-29C1-4E5E-86AF-F9581BC9B829}" dt="2020-12-03T11:09:41.330" v="4404" actId="1076"/>
          <ac:picMkLst>
            <pc:docMk/>
            <pc:sldMk cId="998177288" sldId="268"/>
            <ac:picMk id="5126" creationId="{3F68B50A-0563-4330-9A4A-C48A8408133B}"/>
          </ac:picMkLst>
        </pc:picChg>
      </pc:sldChg>
      <pc:sldChg chg="del">
        <pc:chgData name="Esther Hansen" userId="a9b20299-219e-453d-9e7d-ba85806aa272" providerId="ADAL" clId="{7746F14A-29C1-4E5E-86AF-F9581BC9B829}" dt="2020-12-03T11:11:27.604" v="4417" actId="2696"/>
        <pc:sldMkLst>
          <pc:docMk/>
          <pc:sldMk cId="1686739573" sldId="269"/>
        </pc:sldMkLst>
      </pc:sldChg>
      <pc:sldChg chg="add">
        <pc:chgData name="Esther Hansen" userId="a9b20299-219e-453d-9e7d-ba85806aa272" providerId="ADAL" clId="{7746F14A-29C1-4E5E-86AF-F9581BC9B829}" dt="2020-12-04T00:22:15.003" v="4874"/>
        <pc:sldMkLst>
          <pc:docMk/>
          <pc:sldMk cId="4121034921" sldId="269"/>
        </pc:sldMkLst>
      </pc:sldChg>
      <pc:sldChg chg="add del">
        <pc:chgData name="Esther Hansen" userId="a9b20299-219e-453d-9e7d-ba85806aa272" providerId="ADAL" clId="{7746F14A-29C1-4E5E-86AF-F9581BC9B829}" dt="2020-12-04T00:21:58.008" v="4873" actId="2696"/>
        <pc:sldMkLst>
          <pc:docMk/>
          <pc:sldMk cId="4290861978" sldId="269"/>
        </pc:sldMkLst>
      </pc:sldChg>
      <pc:sldChg chg="modSp add">
        <pc:chgData name="Esther Hansen" userId="a9b20299-219e-453d-9e7d-ba85806aa272" providerId="ADAL" clId="{7746F14A-29C1-4E5E-86AF-F9581BC9B829}" dt="2020-12-09T04:19:26.187" v="5480" actId="20577"/>
        <pc:sldMkLst>
          <pc:docMk/>
          <pc:sldMk cId="654980008" sldId="270"/>
        </pc:sldMkLst>
        <pc:spChg chg="mod">
          <ac:chgData name="Esther Hansen" userId="a9b20299-219e-453d-9e7d-ba85806aa272" providerId="ADAL" clId="{7746F14A-29C1-4E5E-86AF-F9581BC9B829}" dt="2020-12-09T04:19:26.187" v="5480" actId="20577"/>
          <ac:spMkLst>
            <pc:docMk/>
            <pc:sldMk cId="654980008" sldId="270"/>
            <ac:spMk id="2" creationId="{00000000-0000-0000-0000-000000000000}"/>
          </ac:spMkLst>
        </pc:spChg>
      </pc:sldChg>
      <pc:sldChg chg="add">
        <pc:chgData name="Esther Hansen" userId="a9b20299-219e-453d-9e7d-ba85806aa272" providerId="ADAL" clId="{7746F14A-29C1-4E5E-86AF-F9581BC9B829}" dt="2020-12-01T12:53:04.050" v="1855"/>
        <pc:sldMkLst>
          <pc:docMk/>
          <pc:sldMk cId="3231493142" sldId="271"/>
        </pc:sldMkLst>
      </pc:sldChg>
      <pc:sldChg chg="add">
        <pc:chgData name="Esther Hansen" userId="a9b20299-219e-453d-9e7d-ba85806aa272" providerId="ADAL" clId="{7746F14A-29C1-4E5E-86AF-F9581BC9B829}" dt="2020-12-01T12:53:04.050" v="1855"/>
        <pc:sldMkLst>
          <pc:docMk/>
          <pc:sldMk cId="1390329332" sldId="272"/>
        </pc:sldMkLst>
      </pc:sldChg>
      <pc:sldChg chg="add">
        <pc:chgData name="Esther Hansen" userId="a9b20299-219e-453d-9e7d-ba85806aa272" providerId="ADAL" clId="{7746F14A-29C1-4E5E-86AF-F9581BC9B829}" dt="2020-11-20T02:52:51.831" v="141"/>
        <pc:sldMkLst>
          <pc:docMk/>
          <pc:sldMk cId="3267814981" sldId="273"/>
        </pc:sldMkLst>
      </pc:sldChg>
      <pc:sldChg chg="add">
        <pc:chgData name="Esther Hansen" userId="a9b20299-219e-453d-9e7d-ba85806aa272" providerId="ADAL" clId="{7746F14A-29C1-4E5E-86AF-F9581BC9B829}" dt="2020-12-01T12:53:04.050" v="1855"/>
        <pc:sldMkLst>
          <pc:docMk/>
          <pc:sldMk cId="4051264514" sldId="274"/>
        </pc:sldMkLst>
      </pc:sldChg>
      <pc:sldChg chg="modSp add">
        <pc:chgData name="Esther Hansen" userId="a9b20299-219e-453d-9e7d-ba85806aa272" providerId="ADAL" clId="{7746F14A-29C1-4E5E-86AF-F9581BC9B829}" dt="2020-11-30T21:49:39.528" v="1156" actId="14100"/>
        <pc:sldMkLst>
          <pc:docMk/>
          <pc:sldMk cId="2321553926" sldId="275"/>
        </pc:sldMkLst>
        <pc:spChg chg="mod">
          <ac:chgData name="Esther Hansen" userId="a9b20299-219e-453d-9e7d-ba85806aa272" providerId="ADAL" clId="{7746F14A-29C1-4E5E-86AF-F9581BC9B829}" dt="2020-11-30T21:49:39.528" v="1156" actId="14100"/>
          <ac:spMkLst>
            <pc:docMk/>
            <pc:sldMk cId="2321553926" sldId="275"/>
            <ac:spMk id="2" creationId="{00000000-0000-0000-0000-000000000000}"/>
          </ac:spMkLst>
        </pc:spChg>
        <pc:spChg chg="mod">
          <ac:chgData name="Esther Hansen" userId="a9b20299-219e-453d-9e7d-ba85806aa272" providerId="ADAL" clId="{7746F14A-29C1-4E5E-86AF-F9581BC9B829}" dt="2020-11-30T21:49:10.578" v="1149" actId="1076"/>
          <ac:spMkLst>
            <pc:docMk/>
            <pc:sldMk cId="2321553926" sldId="275"/>
            <ac:spMk id="6" creationId="{F7BA337D-E9CC-46C8-AF47-7124D07F90ED}"/>
          </ac:spMkLst>
        </pc:spChg>
        <pc:spChg chg="mod">
          <ac:chgData name="Esther Hansen" userId="a9b20299-219e-453d-9e7d-ba85806aa272" providerId="ADAL" clId="{7746F14A-29C1-4E5E-86AF-F9581BC9B829}" dt="2020-11-30T21:49:18.026" v="1151" actId="1076"/>
          <ac:spMkLst>
            <pc:docMk/>
            <pc:sldMk cId="2321553926" sldId="275"/>
            <ac:spMk id="7" creationId="{A889AF58-80D5-49FA-BE97-D7103A6F1FA2}"/>
          </ac:spMkLst>
        </pc:spChg>
        <pc:spChg chg="mod">
          <ac:chgData name="Esther Hansen" userId="a9b20299-219e-453d-9e7d-ba85806aa272" providerId="ADAL" clId="{7746F14A-29C1-4E5E-86AF-F9581BC9B829}" dt="2020-11-30T21:49:14.057" v="1150" actId="1076"/>
          <ac:spMkLst>
            <pc:docMk/>
            <pc:sldMk cId="2321553926" sldId="275"/>
            <ac:spMk id="8" creationId="{9F731B95-041A-4B3C-B683-2EB9EB1D0B5C}"/>
          </ac:spMkLst>
        </pc:spChg>
        <pc:picChg chg="mod">
          <ac:chgData name="Esther Hansen" userId="a9b20299-219e-453d-9e7d-ba85806aa272" providerId="ADAL" clId="{7746F14A-29C1-4E5E-86AF-F9581BC9B829}" dt="2020-11-30T21:49:20.391" v="1152" actId="1076"/>
          <ac:picMkLst>
            <pc:docMk/>
            <pc:sldMk cId="2321553926" sldId="275"/>
            <ac:picMk id="5" creationId="{D2E733FA-7B5B-4A50-9CD6-BF824439E6D8}"/>
          </ac:picMkLst>
        </pc:picChg>
      </pc:sldChg>
      <pc:sldChg chg="add">
        <pc:chgData name="Esther Hansen" userId="a9b20299-219e-453d-9e7d-ba85806aa272" providerId="ADAL" clId="{7746F14A-29C1-4E5E-86AF-F9581BC9B829}" dt="2020-12-01T12:53:04.050" v="1855"/>
        <pc:sldMkLst>
          <pc:docMk/>
          <pc:sldMk cId="2806495119" sldId="276"/>
        </pc:sldMkLst>
      </pc:sldChg>
      <pc:sldChg chg="add">
        <pc:chgData name="Esther Hansen" userId="a9b20299-219e-453d-9e7d-ba85806aa272" providerId="ADAL" clId="{7746F14A-29C1-4E5E-86AF-F9581BC9B829}" dt="2020-11-20T02:53:39.752" v="142"/>
        <pc:sldMkLst>
          <pc:docMk/>
          <pc:sldMk cId="3054485435" sldId="277"/>
        </pc:sldMkLst>
      </pc:sldChg>
      <pc:sldChg chg="add">
        <pc:chgData name="Esther Hansen" userId="a9b20299-219e-453d-9e7d-ba85806aa272" providerId="ADAL" clId="{7746F14A-29C1-4E5E-86AF-F9581BC9B829}" dt="2020-11-20T02:51:31.649" v="140"/>
        <pc:sldMkLst>
          <pc:docMk/>
          <pc:sldMk cId="1209531092" sldId="278"/>
        </pc:sldMkLst>
      </pc:sldChg>
      <pc:sldChg chg="add">
        <pc:chgData name="Esther Hansen" userId="a9b20299-219e-453d-9e7d-ba85806aa272" providerId="ADAL" clId="{7746F14A-29C1-4E5E-86AF-F9581BC9B829}" dt="2020-12-01T12:53:04.050" v="1855"/>
        <pc:sldMkLst>
          <pc:docMk/>
          <pc:sldMk cId="4099218541" sldId="279"/>
        </pc:sldMkLst>
      </pc:sldChg>
      <pc:sldChg chg="add">
        <pc:chgData name="Esther Hansen" userId="a9b20299-219e-453d-9e7d-ba85806aa272" providerId="ADAL" clId="{7746F14A-29C1-4E5E-86AF-F9581BC9B829}" dt="2020-11-20T02:51:31.649" v="140"/>
        <pc:sldMkLst>
          <pc:docMk/>
          <pc:sldMk cId="1385443541" sldId="280"/>
        </pc:sldMkLst>
      </pc:sldChg>
      <pc:sldChg chg="add">
        <pc:chgData name="Esther Hansen" userId="a9b20299-219e-453d-9e7d-ba85806aa272" providerId="ADAL" clId="{7746F14A-29C1-4E5E-86AF-F9581BC9B829}" dt="2020-11-20T02:51:31.649" v="140"/>
        <pc:sldMkLst>
          <pc:docMk/>
          <pc:sldMk cId="3809629712" sldId="281"/>
        </pc:sldMkLst>
      </pc:sldChg>
      <pc:sldChg chg="add">
        <pc:chgData name="Esther Hansen" userId="a9b20299-219e-453d-9e7d-ba85806aa272" providerId="ADAL" clId="{7746F14A-29C1-4E5E-86AF-F9581BC9B829}" dt="2020-11-20T02:51:31.649" v="140"/>
        <pc:sldMkLst>
          <pc:docMk/>
          <pc:sldMk cId="1914555419" sldId="282"/>
        </pc:sldMkLst>
      </pc:sldChg>
      <pc:sldChg chg="add">
        <pc:chgData name="Esther Hansen" userId="a9b20299-219e-453d-9e7d-ba85806aa272" providerId="ADAL" clId="{7746F14A-29C1-4E5E-86AF-F9581BC9B829}" dt="2020-11-20T02:51:31.649" v="140"/>
        <pc:sldMkLst>
          <pc:docMk/>
          <pc:sldMk cId="2852538100" sldId="283"/>
        </pc:sldMkLst>
      </pc:sldChg>
      <pc:sldChg chg="add">
        <pc:chgData name="Esther Hansen" userId="a9b20299-219e-453d-9e7d-ba85806aa272" providerId="ADAL" clId="{7746F14A-29C1-4E5E-86AF-F9581BC9B829}" dt="2020-11-20T02:51:31.649" v="140"/>
        <pc:sldMkLst>
          <pc:docMk/>
          <pc:sldMk cId="51600372" sldId="284"/>
        </pc:sldMkLst>
      </pc:sldChg>
      <pc:sldChg chg="add">
        <pc:chgData name="Esther Hansen" userId="a9b20299-219e-453d-9e7d-ba85806aa272" providerId="ADAL" clId="{7746F14A-29C1-4E5E-86AF-F9581BC9B829}" dt="2020-11-20T02:51:31.649" v="140"/>
        <pc:sldMkLst>
          <pc:docMk/>
          <pc:sldMk cId="146310024" sldId="285"/>
        </pc:sldMkLst>
      </pc:sldChg>
      <pc:sldChg chg="add">
        <pc:chgData name="Esther Hansen" userId="a9b20299-219e-453d-9e7d-ba85806aa272" providerId="ADAL" clId="{7746F14A-29C1-4E5E-86AF-F9581BC9B829}" dt="2020-11-20T02:51:31.649" v="140"/>
        <pc:sldMkLst>
          <pc:docMk/>
          <pc:sldMk cId="3834660864" sldId="286"/>
        </pc:sldMkLst>
      </pc:sldChg>
      <pc:sldChg chg="add">
        <pc:chgData name="Esther Hansen" userId="a9b20299-219e-453d-9e7d-ba85806aa272" providerId="ADAL" clId="{7746F14A-29C1-4E5E-86AF-F9581BC9B829}" dt="2020-11-20T02:51:31.649" v="140"/>
        <pc:sldMkLst>
          <pc:docMk/>
          <pc:sldMk cId="2414699790" sldId="287"/>
        </pc:sldMkLst>
      </pc:sldChg>
      <pc:sldChg chg="add">
        <pc:chgData name="Esther Hansen" userId="a9b20299-219e-453d-9e7d-ba85806aa272" providerId="ADAL" clId="{7746F14A-29C1-4E5E-86AF-F9581BC9B829}" dt="2020-11-20T02:51:31.649" v="140"/>
        <pc:sldMkLst>
          <pc:docMk/>
          <pc:sldMk cId="3651066103" sldId="288"/>
        </pc:sldMkLst>
      </pc:sldChg>
      <pc:sldChg chg="add del">
        <pc:chgData name="Esther Hansen" userId="a9b20299-219e-453d-9e7d-ba85806aa272" providerId="ADAL" clId="{7746F14A-29C1-4E5E-86AF-F9581BC9B829}" dt="2020-12-03T10:00:44.019" v="4188" actId="2696"/>
        <pc:sldMkLst>
          <pc:docMk/>
          <pc:sldMk cId="3139170415" sldId="289"/>
        </pc:sldMkLst>
      </pc:sldChg>
      <pc:sldChg chg="add">
        <pc:chgData name="Esther Hansen" userId="a9b20299-219e-453d-9e7d-ba85806aa272" providerId="ADAL" clId="{7746F14A-29C1-4E5E-86AF-F9581BC9B829}" dt="2020-11-20T02:51:31.649" v="140"/>
        <pc:sldMkLst>
          <pc:docMk/>
          <pc:sldMk cId="1944077924" sldId="290"/>
        </pc:sldMkLst>
      </pc:sldChg>
      <pc:sldChg chg="add">
        <pc:chgData name="Esther Hansen" userId="a9b20299-219e-453d-9e7d-ba85806aa272" providerId="ADAL" clId="{7746F14A-29C1-4E5E-86AF-F9581BC9B829}" dt="2020-11-20T02:51:31.649" v="140"/>
        <pc:sldMkLst>
          <pc:docMk/>
          <pc:sldMk cId="1446481214" sldId="291"/>
        </pc:sldMkLst>
      </pc:sldChg>
      <pc:sldChg chg="add">
        <pc:chgData name="Esther Hansen" userId="a9b20299-219e-453d-9e7d-ba85806aa272" providerId="ADAL" clId="{7746F14A-29C1-4E5E-86AF-F9581BC9B829}" dt="2020-11-20T02:52:51.831" v="141"/>
        <pc:sldMkLst>
          <pc:docMk/>
          <pc:sldMk cId="4090688769" sldId="292"/>
        </pc:sldMkLst>
      </pc:sldChg>
      <pc:sldChg chg="add">
        <pc:chgData name="Esther Hansen" userId="a9b20299-219e-453d-9e7d-ba85806aa272" providerId="ADAL" clId="{7746F14A-29C1-4E5E-86AF-F9581BC9B829}" dt="2020-11-20T02:52:51.831" v="141"/>
        <pc:sldMkLst>
          <pc:docMk/>
          <pc:sldMk cId="3474977655" sldId="293"/>
        </pc:sldMkLst>
      </pc:sldChg>
      <pc:sldChg chg="add">
        <pc:chgData name="Esther Hansen" userId="a9b20299-219e-453d-9e7d-ba85806aa272" providerId="ADAL" clId="{7746F14A-29C1-4E5E-86AF-F9581BC9B829}" dt="2020-11-20T02:53:39.752" v="142"/>
        <pc:sldMkLst>
          <pc:docMk/>
          <pc:sldMk cId="66472110" sldId="294"/>
        </pc:sldMkLst>
      </pc:sldChg>
      <pc:sldChg chg="modSp add">
        <pc:chgData name="Esther Hansen" userId="a9b20299-219e-453d-9e7d-ba85806aa272" providerId="ADAL" clId="{7746F14A-29C1-4E5E-86AF-F9581BC9B829}" dt="2020-11-20T02:53:39.818" v="143" actId="27636"/>
        <pc:sldMkLst>
          <pc:docMk/>
          <pc:sldMk cId="2199801698" sldId="295"/>
        </pc:sldMkLst>
        <pc:spChg chg="mod">
          <ac:chgData name="Esther Hansen" userId="a9b20299-219e-453d-9e7d-ba85806aa272" providerId="ADAL" clId="{7746F14A-29C1-4E5E-86AF-F9581BC9B829}" dt="2020-11-20T02:53:39.818" v="143" actId="27636"/>
          <ac:spMkLst>
            <pc:docMk/>
            <pc:sldMk cId="2199801698" sldId="295"/>
            <ac:spMk id="3" creationId="{00000000-0000-0000-0000-000000000000}"/>
          </ac:spMkLst>
        </pc:spChg>
      </pc:sldChg>
      <pc:sldChg chg="addSp delSp modSp add del">
        <pc:chgData name="Esther Hansen" userId="a9b20299-219e-453d-9e7d-ba85806aa272" providerId="ADAL" clId="{7746F14A-29C1-4E5E-86AF-F9581BC9B829}" dt="2020-12-01T12:58:52.525" v="1886" actId="2696"/>
        <pc:sldMkLst>
          <pc:docMk/>
          <pc:sldMk cId="2873875987" sldId="296"/>
        </pc:sldMkLst>
        <pc:spChg chg="mod">
          <ac:chgData name="Esther Hansen" userId="a9b20299-219e-453d-9e7d-ba85806aa272" providerId="ADAL" clId="{7746F14A-29C1-4E5E-86AF-F9581BC9B829}" dt="2020-12-01T12:58:49.032" v="1885"/>
          <ac:spMkLst>
            <pc:docMk/>
            <pc:sldMk cId="2873875987" sldId="296"/>
            <ac:spMk id="2" creationId="{D93ED8FB-0CA0-4179-9CA5-7364667953C6}"/>
          </ac:spMkLst>
        </pc:spChg>
        <pc:spChg chg="mod">
          <ac:chgData name="Esther Hansen" userId="a9b20299-219e-453d-9e7d-ba85806aa272" providerId="ADAL" clId="{7746F14A-29C1-4E5E-86AF-F9581BC9B829}" dt="2020-12-01T12:55:54.381" v="1862"/>
          <ac:spMkLst>
            <pc:docMk/>
            <pc:sldMk cId="2873875987" sldId="296"/>
            <ac:spMk id="3" creationId="{BCA134D4-DF47-445F-9F7A-2705BB0BCB83}"/>
          </ac:spMkLst>
        </pc:spChg>
        <pc:picChg chg="add del mod">
          <ac:chgData name="Esther Hansen" userId="a9b20299-219e-453d-9e7d-ba85806aa272" providerId="ADAL" clId="{7746F14A-29C1-4E5E-86AF-F9581BC9B829}" dt="2020-11-30T21:38:36.132" v="1033"/>
          <ac:picMkLst>
            <pc:docMk/>
            <pc:sldMk cId="2873875987" sldId="296"/>
            <ac:picMk id="5" creationId="{9FFBEBB1-37A0-4093-B12E-5EE8B06E0D67}"/>
          </ac:picMkLst>
        </pc:picChg>
        <pc:picChg chg="add del mod">
          <ac:chgData name="Esther Hansen" userId="a9b20299-219e-453d-9e7d-ba85806aa272" providerId="ADAL" clId="{7746F14A-29C1-4E5E-86AF-F9581BC9B829}" dt="2020-11-30T21:38:36.132" v="1033"/>
          <ac:picMkLst>
            <pc:docMk/>
            <pc:sldMk cId="2873875987" sldId="296"/>
            <ac:picMk id="7" creationId="{F630C522-7A15-45DF-BFF2-DD3D539927CA}"/>
          </ac:picMkLst>
        </pc:picChg>
        <pc:picChg chg="add del mod">
          <ac:chgData name="Esther Hansen" userId="a9b20299-219e-453d-9e7d-ba85806aa272" providerId="ADAL" clId="{7746F14A-29C1-4E5E-86AF-F9581BC9B829}" dt="2020-11-30T21:38:36.132" v="1033"/>
          <ac:picMkLst>
            <pc:docMk/>
            <pc:sldMk cId="2873875987" sldId="296"/>
            <ac:picMk id="9" creationId="{AD7E43B3-EA40-4465-BA96-AA96EF6F145B}"/>
          </ac:picMkLst>
        </pc:picChg>
        <pc:picChg chg="add del mod">
          <ac:chgData name="Esther Hansen" userId="a9b20299-219e-453d-9e7d-ba85806aa272" providerId="ADAL" clId="{7746F14A-29C1-4E5E-86AF-F9581BC9B829}" dt="2020-11-30T21:38:36.132" v="1033"/>
          <ac:picMkLst>
            <pc:docMk/>
            <pc:sldMk cId="2873875987" sldId="296"/>
            <ac:picMk id="11" creationId="{BB4AC479-8033-4567-87E2-D2FDAC3EB2B1}"/>
          </ac:picMkLst>
        </pc:picChg>
      </pc:sldChg>
      <pc:sldChg chg="addSp modSp add">
        <pc:chgData name="Esther Hansen" userId="a9b20299-219e-453d-9e7d-ba85806aa272" providerId="ADAL" clId="{7746F14A-29C1-4E5E-86AF-F9581BC9B829}" dt="2020-11-20T03:04:22.479" v="269" actId="20577"/>
        <pc:sldMkLst>
          <pc:docMk/>
          <pc:sldMk cId="1097170263" sldId="297"/>
        </pc:sldMkLst>
        <pc:spChg chg="mod">
          <ac:chgData name="Esther Hansen" userId="a9b20299-219e-453d-9e7d-ba85806aa272" providerId="ADAL" clId="{7746F14A-29C1-4E5E-86AF-F9581BC9B829}" dt="2020-11-20T03:04:22.479" v="269" actId="20577"/>
          <ac:spMkLst>
            <pc:docMk/>
            <pc:sldMk cId="1097170263" sldId="297"/>
            <ac:spMk id="3" creationId="{917DDD6F-4F74-4FDB-B98B-5536FE3002C0}"/>
          </ac:spMkLst>
        </pc:spChg>
        <pc:picChg chg="add mod modCrop">
          <ac:chgData name="Esther Hansen" userId="a9b20299-219e-453d-9e7d-ba85806aa272" providerId="ADAL" clId="{7746F14A-29C1-4E5E-86AF-F9581BC9B829}" dt="2020-11-20T02:59:07.331" v="178" actId="1076"/>
          <ac:picMkLst>
            <pc:docMk/>
            <pc:sldMk cId="1097170263" sldId="297"/>
            <ac:picMk id="4" creationId="{43471C11-B8C8-40D2-A9EB-3D429745E1A2}"/>
          </ac:picMkLst>
        </pc:picChg>
        <pc:picChg chg="add mod">
          <ac:chgData name="Esther Hansen" userId="a9b20299-219e-453d-9e7d-ba85806aa272" providerId="ADAL" clId="{7746F14A-29C1-4E5E-86AF-F9581BC9B829}" dt="2020-11-20T02:59:15.484" v="181" actId="1076"/>
          <ac:picMkLst>
            <pc:docMk/>
            <pc:sldMk cId="1097170263" sldId="297"/>
            <ac:picMk id="1026" creationId="{46FCFA87-C26D-4729-A004-17624A342010}"/>
          </ac:picMkLst>
        </pc:picChg>
        <pc:picChg chg="add mod">
          <ac:chgData name="Esther Hansen" userId="a9b20299-219e-453d-9e7d-ba85806aa272" providerId="ADAL" clId="{7746F14A-29C1-4E5E-86AF-F9581BC9B829}" dt="2020-11-20T03:04:06.142" v="252" actId="14100"/>
          <ac:picMkLst>
            <pc:docMk/>
            <pc:sldMk cId="1097170263" sldId="297"/>
            <ac:picMk id="1028" creationId="{5EC9FBD7-A2FA-4701-85E6-7F3839ADE143}"/>
          </ac:picMkLst>
        </pc:picChg>
      </pc:sldChg>
      <pc:sldChg chg="addSp delSp modSp add">
        <pc:chgData name="Esther Hansen" userId="a9b20299-219e-453d-9e7d-ba85806aa272" providerId="ADAL" clId="{7746F14A-29C1-4E5E-86AF-F9581BC9B829}" dt="2020-11-20T03:03:13.690" v="248" actId="1076"/>
        <pc:sldMkLst>
          <pc:docMk/>
          <pc:sldMk cId="1648408084" sldId="298"/>
        </pc:sldMkLst>
        <pc:spChg chg="mod">
          <ac:chgData name="Esther Hansen" userId="a9b20299-219e-453d-9e7d-ba85806aa272" providerId="ADAL" clId="{7746F14A-29C1-4E5E-86AF-F9581BC9B829}" dt="2020-11-20T03:03:13.690" v="248" actId="1076"/>
          <ac:spMkLst>
            <pc:docMk/>
            <pc:sldMk cId="1648408084" sldId="298"/>
            <ac:spMk id="2" creationId="{ADDC5B36-C642-4B58-9AFA-4C6DAB7DCC78}"/>
          </ac:spMkLst>
        </pc:spChg>
        <pc:spChg chg="del">
          <ac:chgData name="Esther Hansen" userId="a9b20299-219e-453d-9e7d-ba85806aa272" providerId="ADAL" clId="{7746F14A-29C1-4E5E-86AF-F9581BC9B829}" dt="2020-11-20T03:01:44.880" v="182" actId="931"/>
          <ac:spMkLst>
            <pc:docMk/>
            <pc:sldMk cId="1648408084" sldId="298"/>
            <ac:spMk id="3" creationId="{B86A6231-82F6-4839-A4A7-4557A2E83B4B}"/>
          </ac:spMkLst>
        </pc:spChg>
        <pc:picChg chg="add mod">
          <ac:chgData name="Esther Hansen" userId="a9b20299-219e-453d-9e7d-ba85806aa272" providerId="ADAL" clId="{7746F14A-29C1-4E5E-86AF-F9581BC9B829}" dt="2020-11-20T03:03:05.086" v="245" actId="1076"/>
          <ac:picMkLst>
            <pc:docMk/>
            <pc:sldMk cId="1648408084" sldId="298"/>
            <ac:picMk id="5" creationId="{71C28290-49B8-4243-AFD9-BD466941DE8B}"/>
          </ac:picMkLst>
        </pc:picChg>
        <pc:picChg chg="add mod">
          <ac:chgData name="Esther Hansen" userId="a9b20299-219e-453d-9e7d-ba85806aa272" providerId="ADAL" clId="{7746F14A-29C1-4E5E-86AF-F9581BC9B829}" dt="2020-11-20T03:03:01.796" v="244" actId="1076"/>
          <ac:picMkLst>
            <pc:docMk/>
            <pc:sldMk cId="1648408084" sldId="298"/>
            <ac:picMk id="7" creationId="{9E41BEA5-1E8F-4912-975C-1432A177697A}"/>
          </ac:picMkLst>
        </pc:picChg>
        <pc:picChg chg="add mod">
          <ac:chgData name="Esther Hansen" userId="a9b20299-219e-453d-9e7d-ba85806aa272" providerId="ADAL" clId="{7746F14A-29C1-4E5E-86AF-F9581BC9B829}" dt="2020-11-20T03:02:57.432" v="243" actId="14100"/>
          <ac:picMkLst>
            <pc:docMk/>
            <pc:sldMk cId="1648408084" sldId="298"/>
            <ac:picMk id="9" creationId="{086191A2-AD77-4D2D-8194-9F2427617F66}"/>
          </ac:picMkLst>
        </pc:picChg>
      </pc:sldChg>
      <pc:sldChg chg="addSp modSp add">
        <pc:chgData name="Esther Hansen" userId="a9b20299-219e-453d-9e7d-ba85806aa272" providerId="ADAL" clId="{7746F14A-29C1-4E5E-86AF-F9581BC9B829}" dt="2020-11-20T03:06:44.381" v="295" actId="20577"/>
        <pc:sldMkLst>
          <pc:docMk/>
          <pc:sldMk cId="1262782673" sldId="299"/>
        </pc:sldMkLst>
        <pc:spChg chg="mod">
          <ac:chgData name="Esther Hansen" userId="a9b20299-219e-453d-9e7d-ba85806aa272" providerId="ADAL" clId="{7746F14A-29C1-4E5E-86AF-F9581BC9B829}" dt="2020-11-20T03:05:23.999" v="287" actId="14100"/>
          <ac:spMkLst>
            <pc:docMk/>
            <pc:sldMk cId="1262782673" sldId="299"/>
            <ac:spMk id="2" creationId="{5717BF88-B155-453B-9348-53490EF88386}"/>
          </ac:spMkLst>
        </pc:spChg>
        <pc:spChg chg="mod">
          <ac:chgData name="Esther Hansen" userId="a9b20299-219e-453d-9e7d-ba85806aa272" providerId="ADAL" clId="{7746F14A-29C1-4E5E-86AF-F9581BC9B829}" dt="2020-11-20T03:06:44.381" v="295" actId="20577"/>
          <ac:spMkLst>
            <pc:docMk/>
            <pc:sldMk cId="1262782673" sldId="299"/>
            <ac:spMk id="3" creationId="{C654FA9A-099F-4906-8B12-363F10A66884}"/>
          </ac:spMkLst>
        </pc:spChg>
        <pc:picChg chg="add mod">
          <ac:chgData name="Esther Hansen" userId="a9b20299-219e-453d-9e7d-ba85806aa272" providerId="ADAL" clId="{7746F14A-29C1-4E5E-86AF-F9581BC9B829}" dt="2020-11-20T03:05:26.460" v="288" actId="1076"/>
          <ac:picMkLst>
            <pc:docMk/>
            <pc:sldMk cId="1262782673" sldId="299"/>
            <ac:picMk id="2050" creationId="{859AC080-1239-4CD6-8656-1B3BEAB68FC0}"/>
          </ac:picMkLst>
        </pc:picChg>
      </pc:sldChg>
      <pc:sldChg chg="addSp delSp modSp add del">
        <pc:chgData name="Esther Hansen" userId="a9b20299-219e-453d-9e7d-ba85806aa272" providerId="ADAL" clId="{7746F14A-29C1-4E5E-86AF-F9581BC9B829}" dt="2020-12-03T11:43:18.883" v="4617" actId="2696"/>
        <pc:sldMkLst>
          <pc:docMk/>
          <pc:sldMk cId="2464979071" sldId="300"/>
        </pc:sldMkLst>
        <pc:spChg chg="mod">
          <ac:chgData name="Esther Hansen" userId="a9b20299-219e-453d-9e7d-ba85806aa272" providerId="ADAL" clId="{7746F14A-29C1-4E5E-86AF-F9581BC9B829}" dt="2020-12-02T22:34:08.219" v="2625" actId="1076"/>
          <ac:spMkLst>
            <pc:docMk/>
            <pc:sldMk cId="2464979071" sldId="300"/>
            <ac:spMk id="2" creationId="{010D14B3-A45D-4C67-9E4A-038BBEFCE08E}"/>
          </ac:spMkLst>
        </pc:spChg>
        <pc:spChg chg="del">
          <ac:chgData name="Esther Hansen" userId="a9b20299-219e-453d-9e7d-ba85806aa272" providerId="ADAL" clId="{7746F14A-29C1-4E5E-86AF-F9581BC9B829}" dt="2020-12-02T22:34:02.689" v="2624" actId="478"/>
          <ac:spMkLst>
            <pc:docMk/>
            <pc:sldMk cId="2464979071" sldId="300"/>
            <ac:spMk id="3" creationId="{F0A5F745-5907-45E6-8244-A295201B8E83}"/>
          </ac:spMkLst>
        </pc:spChg>
        <pc:picChg chg="add mod">
          <ac:chgData name="Esther Hansen" userId="a9b20299-219e-453d-9e7d-ba85806aa272" providerId="ADAL" clId="{7746F14A-29C1-4E5E-86AF-F9581BC9B829}" dt="2020-12-03T11:43:10.159" v="4616" actId="1076"/>
          <ac:picMkLst>
            <pc:docMk/>
            <pc:sldMk cId="2464979071" sldId="300"/>
            <ac:picMk id="10242" creationId="{871E9B36-6A75-4DCD-B90C-4CB142F3B560}"/>
          </ac:picMkLst>
        </pc:picChg>
      </pc:sldChg>
      <pc:sldChg chg="delSp modSp add">
        <pc:chgData name="Esther Hansen" userId="a9b20299-219e-453d-9e7d-ba85806aa272" providerId="ADAL" clId="{7746F14A-29C1-4E5E-86AF-F9581BC9B829}" dt="2020-12-09T01:40:21.579" v="4893" actId="27636"/>
        <pc:sldMkLst>
          <pc:docMk/>
          <pc:sldMk cId="1746289612" sldId="301"/>
        </pc:sldMkLst>
        <pc:spChg chg="del">
          <ac:chgData name="Esther Hansen" userId="a9b20299-219e-453d-9e7d-ba85806aa272" providerId="ADAL" clId="{7746F14A-29C1-4E5E-86AF-F9581BC9B829}" dt="2020-12-02T22:34:16.588" v="2626" actId="478"/>
          <ac:spMkLst>
            <pc:docMk/>
            <pc:sldMk cId="1746289612" sldId="301"/>
            <ac:spMk id="2" creationId="{E2192002-799A-4E70-B4ED-C38E8B7DEC43}"/>
          </ac:spMkLst>
        </pc:spChg>
        <pc:spChg chg="mod">
          <ac:chgData name="Esther Hansen" userId="a9b20299-219e-453d-9e7d-ba85806aa272" providerId="ADAL" clId="{7746F14A-29C1-4E5E-86AF-F9581BC9B829}" dt="2020-12-09T01:40:21.579" v="4893" actId="27636"/>
          <ac:spMkLst>
            <pc:docMk/>
            <pc:sldMk cId="1746289612" sldId="301"/>
            <ac:spMk id="3" creationId="{D3661F09-22BD-4CCD-A3CF-21F2E14E931A}"/>
          </ac:spMkLst>
        </pc:spChg>
      </pc:sldChg>
      <pc:sldChg chg="modSp add">
        <pc:chgData name="Esther Hansen" userId="a9b20299-219e-453d-9e7d-ba85806aa272" providerId="ADAL" clId="{7746F14A-29C1-4E5E-86AF-F9581BC9B829}" dt="2020-12-01T20:35:01.446" v="2623" actId="20577"/>
        <pc:sldMkLst>
          <pc:docMk/>
          <pc:sldMk cId="955659850" sldId="302"/>
        </pc:sldMkLst>
        <pc:spChg chg="mod">
          <ac:chgData name="Esther Hansen" userId="a9b20299-219e-453d-9e7d-ba85806aa272" providerId="ADAL" clId="{7746F14A-29C1-4E5E-86AF-F9581BC9B829}" dt="2020-12-01T12:19:26.538" v="1797" actId="27636"/>
          <ac:spMkLst>
            <pc:docMk/>
            <pc:sldMk cId="955659850" sldId="302"/>
            <ac:spMk id="2" creationId="{792FBD97-EC58-4DFC-B446-3BD220DBF199}"/>
          </ac:spMkLst>
        </pc:spChg>
        <pc:spChg chg="mod">
          <ac:chgData name="Esther Hansen" userId="a9b20299-219e-453d-9e7d-ba85806aa272" providerId="ADAL" clId="{7746F14A-29C1-4E5E-86AF-F9581BC9B829}" dt="2020-12-01T20:35:01.446" v="2623" actId="20577"/>
          <ac:spMkLst>
            <pc:docMk/>
            <pc:sldMk cId="955659850" sldId="302"/>
            <ac:spMk id="3" creationId="{0C3B75D1-5813-437F-922B-0B9ECBE237BB}"/>
          </ac:spMkLst>
        </pc:spChg>
      </pc:sldChg>
      <pc:sldChg chg="modSp add">
        <pc:chgData name="Esther Hansen" userId="a9b20299-219e-453d-9e7d-ba85806aa272" providerId="ADAL" clId="{7746F14A-29C1-4E5E-86AF-F9581BC9B829}" dt="2020-12-09T04:22:41.885" v="5570" actId="404"/>
        <pc:sldMkLst>
          <pc:docMk/>
          <pc:sldMk cId="73325386" sldId="303"/>
        </pc:sldMkLst>
        <pc:spChg chg="mod">
          <ac:chgData name="Esther Hansen" userId="a9b20299-219e-453d-9e7d-ba85806aa272" providerId="ADAL" clId="{7746F14A-29C1-4E5E-86AF-F9581BC9B829}" dt="2020-12-09T04:22:41.885" v="5570" actId="404"/>
          <ac:spMkLst>
            <pc:docMk/>
            <pc:sldMk cId="73325386" sldId="303"/>
            <ac:spMk id="3" creationId="{F9467FC3-2EB9-4346-8070-89D2F8748215}"/>
          </ac:spMkLst>
        </pc:spChg>
      </pc:sldChg>
      <pc:sldChg chg="add del">
        <pc:chgData name="Esther Hansen" userId="a9b20299-219e-453d-9e7d-ba85806aa272" providerId="ADAL" clId="{7746F14A-29C1-4E5E-86AF-F9581BC9B829}" dt="2020-12-01T12:19:38.914" v="1798" actId="2696"/>
        <pc:sldMkLst>
          <pc:docMk/>
          <pc:sldMk cId="3840023074" sldId="303"/>
        </pc:sldMkLst>
      </pc:sldChg>
      <pc:sldChg chg="addSp delSp modSp add">
        <pc:chgData name="Esther Hansen" userId="a9b20299-219e-453d-9e7d-ba85806aa272" providerId="ADAL" clId="{7746F14A-29C1-4E5E-86AF-F9581BC9B829}" dt="2020-12-03T11:21:42.723" v="4477" actId="478"/>
        <pc:sldMkLst>
          <pc:docMk/>
          <pc:sldMk cId="2194285547" sldId="304"/>
        </pc:sldMkLst>
        <pc:spChg chg="mod">
          <ac:chgData name="Esther Hansen" userId="a9b20299-219e-453d-9e7d-ba85806aa272" providerId="ADAL" clId="{7746F14A-29C1-4E5E-86AF-F9581BC9B829}" dt="2020-11-30T20:37:18.041" v="644" actId="20577"/>
          <ac:spMkLst>
            <pc:docMk/>
            <pc:sldMk cId="2194285547" sldId="304"/>
            <ac:spMk id="2" creationId="{E1F72CDC-3520-45A3-8099-1AA2D135BA96}"/>
          </ac:spMkLst>
        </pc:spChg>
        <pc:spChg chg="mod">
          <ac:chgData name="Esther Hansen" userId="a9b20299-219e-453d-9e7d-ba85806aa272" providerId="ADAL" clId="{7746F14A-29C1-4E5E-86AF-F9581BC9B829}" dt="2020-11-30T21:13:14.590" v="986" actId="1076"/>
          <ac:spMkLst>
            <pc:docMk/>
            <pc:sldMk cId="2194285547" sldId="304"/>
            <ac:spMk id="3" creationId="{A4D79429-4360-4321-93A7-85E708061E26}"/>
          </ac:spMkLst>
        </pc:spChg>
        <pc:spChg chg="add mod">
          <ac:chgData name="Esther Hansen" userId="a9b20299-219e-453d-9e7d-ba85806aa272" providerId="ADAL" clId="{7746F14A-29C1-4E5E-86AF-F9581BC9B829}" dt="2020-11-30T21:13:18.812" v="987" actId="1076"/>
          <ac:spMkLst>
            <pc:docMk/>
            <pc:sldMk cId="2194285547" sldId="304"/>
            <ac:spMk id="4" creationId="{F54C9953-AF6B-42AC-87A4-4836C8D2ED82}"/>
          </ac:spMkLst>
        </pc:spChg>
        <pc:picChg chg="add del">
          <ac:chgData name="Esther Hansen" userId="a9b20299-219e-453d-9e7d-ba85806aa272" providerId="ADAL" clId="{7746F14A-29C1-4E5E-86AF-F9581BC9B829}" dt="2020-12-03T11:21:42.723" v="4477" actId="478"/>
          <ac:picMkLst>
            <pc:docMk/>
            <pc:sldMk cId="2194285547" sldId="304"/>
            <ac:picMk id="7170" creationId="{37E16A73-7377-4446-8DBD-EB9075E535B2}"/>
          </ac:picMkLst>
        </pc:picChg>
      </pc:sldChg>
      <pc:sldChg chg="add del">
        <pc:chgData name="Esther Hansen" userId="a9b20299-219e-453d-9e7d-ba85806aa272" providerId="ADAL" clId="{7746F14A-29C1-4E5E-86AF-F9581BC9B829}" dt="2020-12-03T04:31:47.750" v="4171" actId="2696"/>
        <pc:sldMkLst>
          <pc:docMk/>
          <pc:sldMk cId="269918807" sldId="305"/>
        </pc:sldMkLst>
      </pc:sldChg>
      <pc:sldChg chg="modSp add">
        <pc:chgData name="Esther Hansen" userId="a9b20299-219e-453d-9e7d-ba85806aa272" providerId="ADAL" clId="{7746F14A-29C1-4E5E-86AF-F9581BC9B829}" dt="2020-11-30T21:43:27.425" v="1119" actId="404"/>
        <pc:sldMkLst>
          <pc:docMk/>
          <pc:sldMk cId="3604324030" sldId="306"/>
        </pc:sldMkLst>
        <pc:spChg chg="mod">
          <ac:chgData name="Esther Hansen" userId="a9b20299-219e-453d-9e7d-ba85806aa272" providerId="ADAL" clId="{7746F14A-29C1-4E5E-86AF-F9581BC9B829}" dt="2020-11-30T21:43:27.425" v="1119" actId="404"/>
          <ac:spMkLst>
            <pc:docMk/>
            <pc:sldMk cId="3604324030" sldId="306"/>
            <ac:spMk id="4" creationId="{00000000-0000-0000-0000-000000000000}"/>
          </ac:spMkLst>
        </pc:spChg>
      </pc:sldChg>
      <pc:sldChg chg="modSp add">
        <pc:chgData name="Esther Hansen" userId="a9b20299-219e-453d-9e7d-ba85806aa272" providerId="ADAL" clId="{7746F14A-29C1-4E5E-86AF-F9581BC9B829}" dt="2020-11-30T21:48:37.173" v="1133" actId="14100"/>
        <pc:sldMkLst>
          <pc:docMk/>
          <pc:sldMk cId="152078163" sldId="307"/>
        </pc:sldMkLst>
        <pc:spChg chg="mod">
          <ac:chgData name="Esther Hansen" userId="a9b20299-219e-453d-9e7d-ba85806aa272" providerId="ADAL" clId="{7746F14A-29C1-4E5E-86AF-F9581BC9B829}" dt="2020-11-30T21:48:37.173" v="1133" actId="14100"/>
          <ac:spMkLst>
            <pc:docMk/>
            <pc:sldMk cId="152078163" sldId="307"/>
            <ac:spMk id="4" creationId="{00000000-0000-0000-0000-000000000000}"/>
          </ac:spMkLst>
        </pc:spChg>
      </pc:sldChg>
      <pc:sldChg chg="add del">
        <pc:chgData name="Esther Hansen" userId="a9b20299-219e-453d-9e7d-ba85806aa272" providerId="ADAL" clId="{7746F14A-29C1-4E5E-86AF-F9581BC9B829}" dt="2020-11-30T21:48:44.972" v="1134" actId="2696"/>
        <pc:sldMkLst>
          <pc:docMk/>
          <pc:sldMk cId="123551751" sldId="308"/>
        </pc:sldMkLst>
      </pc:sldChg>
      <pc:sldChg chg="addSp delSp modSp add">
        <pc:chgData name="Esther Hansen" userId="a9b20299-219e-453d-9e7d-ba85806aa272" providerId="ADAL" clId="{7746F14A-29C1-4E5E-86AF-F9581BC9B829}" dt="2020-12-01T12:38:17.662" v="1847" actId="1036"/>
        <pc:sldMkLst>
          <pc:docMk/>
          <pc:sldMk cId="4017949706" sldId="308"/>
        </pc:sldMkLst>
        <pc:spChg chg="mod">
          <ac:chgData name="Esther Hansen" userId="a9b20299-219e-453d-9e7d-ba85806aa272" providerId="ADAL" clId="{7746F14A-29C1-4E5E-86AF-F9581BC9B829}" dt="2020-12-01T12:38:17.662" v="1847" actId="1036"/>
          <ac:spMkLst>
            <pc:docMk/>
            <pc:sldMk cId="4017949706" sldId="308"/>
            <ac:spMk id="2" creationId="{43ACB0DB-D937-4599-893F-455553A2C3EB}"/>
          </ac:spMkLst>
        </pc:spChg>
        <pc:spChg chg="mod">
          <ac:chgData name="Esther Hansen" userId="a9b20299-219e-453d-9e7d-ba85806aa272" providerId="ADAL" clId="{7746F14A-29C1-4E5E-86AF-F9581BC9B829}" dt="2020-11-30T22:02:20.903" v="1207" actId="1076"/>
          <ac:spMkLst>
            <pc:docMk/>
            <pc:sldMk cId="4017949706" sldId="308"/>
            <ac:spMk id="3" creationId="{5DA60D29-B55C-43EF-B2EC-D96867178999}"/>
          </ac:spMkLst>
        </pc:spChg>
        <pc:spChg chg="add del">
          <ac:chgData name="Esther Hansen" userId="a9b20299-219e-453d-9e7d-ba85806aa272" providerId="ADAL" clId="{7746F14A-29C1-4E5E-86AF-F9581BC9B829}" dt="2020-11-30T21:52:01.326" v="1159" actId="478"/>
          <ac:spMkLst>
            <pc:docMk/>
            <pc:sldMk cId="4017949706" sldId="308"/>
            <ac:spMk id="4" creationId="{7CAD901A-338A-4C2A-8015-90EAB75AA16E}"/>
          </ac:spMkLst>
        </pc:spChg>
        <pc:spChg chg="add mod">
          <ac:chgData name="Esther Hansen" userId="a9b20299-219e-453d-9e7d-ba85806aa272" providerId="ADAL" clId="{7746F14A-29C1-4E5E-86AF-F9581BC9B829}" dt="2020-11-30T22:03:29.479" v="1216" actId="1076"/>
          <ac:spMkLst>
            <pc:docMk/>
            <pc:sldMk cId="4017949706" sldId="308"/>
            <ac:spMk id="7" creationId="{8F8296F3-1380-4C8B-AB8C-43C28280C32A}"/>
          </ac:spMkLst>
        </pc:spChg>
        <pc:picChg chg="add del mod">
          <ac:chgData name="Esther Hansen" userId="a9b20299-219e-453d-9e7d-ba85806aa272" providerId="ADAL" clId="{7746F14A-29C1-4E5E-86AF-F9581BC9B829}" dt="2020-11-30T21:54:57.983" v="1173" actId="478"/>
          <ac:picMkLst>
            <pc:docMk/>
            <pc:sldMk cId="4017949706" sldId="308"/>
            <ac:picMk id="5" creationId="{C1168570-324A-465E-8C22-2A9795A3E95B}"/>
          </ac:picMkLst>
        </pc:picChg>
        <pc:picChg chg="add del mod">
          <ac:chgData name="Esther Hansen" userId="a9b20299-219e-453d-9e7d-ba85806aa272" providerId="ADAL" clId="{7746F14A-29C1-4E5E-86AF-F9581BC9B829}" dt="2020-11-30T22:01:11.054" v="1192" actId="478"/>
          <ac:picMkLst>
            <pc:docMk/>
            <pc:sldMk cId="4017949706" sldId="308"/>
            <ac:picMk id="6" creationId="{62A39B1B-52AD-41B6-B068-428D551362C0}"/>
          </ac:picMkLst>
        </pc:picChg>
        <pc:picChg chg="add mod">
          <ac:chgData name="Esther Hansen" userId="a9b20299-219e-453d-9e7d-ba85806aa272" providerId="ADAL" clId="{7746F14A-29C1-4E5E-86AF-F9581BC9B829}" dt="2020-11-30T22:01:50.243" v="1201" actId="1076"/>
          <ac:picMkLst>
            <pc:docMk/>
            <pc:sldMk cId="4017949706" sldId="308"/>
            <ac:picMk id="1026" creationId="{EE41CE56-E988-47FA-AB38-2230CA344080}"/>
          </ac:picMkLst>
        </pc:picChg>
        <pc:picChg chg="add mod">
          <ac:chgData name="Esther Hansen" userId="a9b20299-219e-453d-9e7d-ba85806aa272" providerId="ADAL" clId="{7746F14A-29C1-4E5E-86AF-F9581BC9B829}" dt="2020-11-30T22:05:09.363" v="1224" actId="1076"/>
          <ac:picMkLst>
            <pc:docMk/>
            <pc:sldMk cId="4017949706" sldId="308"/>
            <ac:picMk id="1028" creationId="{B59969BC-088A-41E8-9632-594D1036E7CF}"/>
          </ac:picMkLst>
        </pc:picChg>
        <pc:picChg chg="add mod">
          <ac:chgData name="Esther Hansen" userId="a9b20299-219e-453d-9e7d-ba85806aa272" providerId="ADAL" clId="{7746F14A-29C1-4E5E-86AF-F9581BC9B829}" dt="2020-11-30T22:04:57.161" v="1223" actId="1076"/>
          <ac:picMkLst>
            <pc:docMk/>
            <pc:sldMk cId="4017949706" sldId="308"/>
            <ac:picMk id="1030" creationId="{18037608-BE3C-4871-B561-C70D1131D33A}"/>
          </ac:picMkLst>
        </pc:picChg>
      </pc:sldChg>
      <pc:sldChg chg="modSp add">
        <pc:chgData name="Esther Hansen" userId="a9b20299-219e-453d-9e7d-ba85806aa272" providerId="ADAL" clId="{7746F14A-29C1-4E5E-86AF-F9581BC9B829}" dt="2020-12-01T12:59:40.695" v="1918" actId="20577"/>
        <pc:sldMkLst>
          <pc:docMk/>
          <pc:sldMk cId="1785435228" sldId="338"/>
        </pc:sldMkLst>
        <pc:spChg chg="mod">
          <ac:chgData name="Esther Hansen" userId="a9b20299-219e-453d-9e7d-ba85806aa272" providerId="ADAL" clId="{7746F14A-29C1-4E5E-86AF-F9581BC9B829}" dt="2020-12-01T12:59:40.695" v="1918" actId="20577"/>
          <ac:spMkLst>
            <pc:docMk/>
            <pc:sldMk cId="1785435228" sldId="338"/>
            <ac:spMk id="3" creationId="{00000000-0000-0000-0000-000000000000}"/>
          </ac:spMkLst>
        </pc:spChg>
      </pc:sldChg>
      <pc:sldChg chg="add">
        <pc:chgData name="Esther Hansen" userId="a9b20299-219e-453d-9e7d-ba85806aa272" providerId="ADAL" clId="{7746F14A-29C1-4E5E-86AF-F9581BC9B829}" dt="2020-12-03T09:55:58.260" v="4176"/>
        <pc:sldMkLst>
          <pc:docMk/>
          <pc:sldMk cId="3087890027" sldId="339"/>
        </pc:sldMkLst>
      </pc:sldChg>
      <pc:sldChg chg="add">
        <pc:chgData name="Esther Hansen" userId="a9b20299-219e-453d-9e7d-ba85806aa272" providerId="ADAL" clId="{7746F14A-29C1-4E5E-86AF-F9581BC9B829}" dt="2020-11-30T22:14:06.841" v="1225"/>
        <pc:sldMkLst>
          <pc:docMk/>
          <pc:sldMk cId="2987370600" sldId="345"/>
        </pc:sldMkLst>
      </pc:sldChg>
      <pc:sldChg chg="add">
        <pc:chgData name="Esther Hansen" userId="a9b20299-219e-453d-9e7d-ba85806aa272" providerId="ADAL" clId="{7746F14A-29C1-4E5E-86AF-F9581BC9B829}" dt="2020-12-03T09:57:10.725" v="4177"/>
        <pc:sldMkLst>
          <pc:docMk/>
          <pc:sldMk cId="1874954950" sldId="401"/>
        </pc:sldMkLst>
      </pc:sldChg>
      <pc:sldChg chg="add">
        <pc:chgData name="Esther Hansen" userId="a9b20299-219e-453d-9e7d-ba85806aa272" providerId="ADAL" clId="{7746F14A-29C1-4E5E-86AF-F9581BC9B829}" dt="2020-12-03T09:57:10.725" v="4177"/>
        <pc:sldMkLst>
          <pc:docMk/>
          <pc:sldMk cId="3830837534" sldId="406"/>
        </pc:sldMkLst>
      </pc:sldChg>
      <pc:sldChg chg="add">
        <pc:chgData name="Esther Hansen" userId="a9b20299-219e-453d-9e7d-ba85806aa272" providerId="ADAL" clId="{7746F14A-29C1-4E5E-86AF-F9581BC9B829}" dt="2020-12-03T09:57:48.462" v="4178"/>
        <pc:sldMkLst>
          <pc:docMk/>
          <pc:sldMk cId="476993822" sldId="409"/>
        </pc:sldMkLst>
      </pc:sldChg>
      <pc:sldChg chg="add">
        <pc:chgData name="Esther Hansen" userId="a9b20299-219e-453d-9e7d-ba85806aa272" providerId="ADAL" clId="{7746F14A-29C1-4E5E-86AF-F9581BC9B829}" dt="2020-12-03T09:57:48.462" v="4178"/>
        <pc:sldMkLst>
          <pc:docMk/>
          <pc:sldMk cId="1221401448" sldId="410"/>
        </pc:sldMkLst>
      </pc:sldChg>
      <pc:sldChg chg="add">
        <pc:chgData name="Esther Hansen" userId="a9b20299-219e-453d-9e7d-ba85806aa272" providerId="ADAL" clId="{7746F14A-29C1-4E5E-86AF-F9581BC9B829}" dt="2020-12-03T09:57:48.462" v="4178"/>
        <pc:sldMkLst>
          <pc:docMk/>
          <pc:sldMk cId="4236676416" sldId="411"/>
        </pc:sldMkLst>
      </pc:sldChg>
      <pc:sldChg chg="add">
        <pc:chgData name="Esther Hansen" userId="a9b20299-219e-453d-9e7d-ba85806aa272" providerId="ADAL" clId="{7746F14A-29C1-4E5E-86AF-F9581BC9B829}" dt="2020-11-30T22:14:06.841" v="1225"/>
        <pc:sldMkLst>
          <pc:docMk/>
          <pc:sldMk cId="2797441473" sldId="432"/>
        </pc:sldMkLst>
      </pc:sldChg>
      <pc:sldChg chg="add">
        <pc:chgData name="Esther Hansen" userId="a9b20299-219e-453d-9e7d-ba85806aa272" providerId="ADAL" clId="{7746F14A-29C1-4E5E-86AF-F9581BC9B829}" dt="2020-11-30T22:14:06.841" v="1225"/>
        <pc:sldMkLst>
          <pc:docMk/>
          <pc:sldMk cId="1930384005" sldId="433"/>
        </pc:sldMkLst>
      </pc:sldChg>
      <pc:sldChg chg="add">
        <pc:chgData name="Esther Hansen" userId="a9b20299-219e-453d-9e7d-ba85806aa272" providerId="ADAL" clId="{7746F14A-29C1-4E5E-86AF-F9581BC9B829}" dt="2020-12-01T12:55:42.090" v="1860"/>
        <pc:sldMkLst>
          <pc:docMk/>
          <pc:sldMk cId="4282972200" sldId="434"/>
        </pc:sldMkLst>
      </pc:sldChg>
      <pc:sldChg chg="addSp delSp modSp add ord">
        <pc:chgData name="Esther Hansen" userId="a9b20299-219e-453d-9e7d-ba85806aa272" providerId="ADAL" clId="{7746F14A-29C1-4E5E-86AF-F9581BC9B829}" dt="2020-11-30T22:36:29.490" v="1475"/>
        <pc:sldMkLst>
          <pc:docMk/>
          <pc:sldMk cId="977710056" sldId="437"/>
        </pc:sldMkLst>
        <pc:spChg chg="del mod">
          <ac:chgData name="Esther Hansen" userId="a9b20299-219e-453d-9e7d-ba85806aa272" providerId="ADAL" clId="{7746F14A-29C1-4E5E-86AF-F9581BC9B829}" dt="2020-11-30T22:27:41.767" v="1391"/>
          <ac:spMkLst>
            <pc:docMk/>
            <pc:sldMk cId="977710056" sldId="437"/>
            <ac:spMk id="2" creationId="{83788731-5677-40AC-95FD-A31E0ADA737B}"/>
          </ac:spMkLst>
        </pc:spChg>
        <pc:spChg chg="add del mod">
          <ac:chgData name="Esther Hansen" userId="a9b20299-219e-453d-9e7d-ba85806aa272" providerId="ADAL" clId="{7746F14A-29C1-4E5E-86AF-F9581BC9B829}" dt="2020-11-30T22:27:46.701" v="1393" actId="478"/>
          <ac:spMkLst>
            <pc:docMk/>
            <pc:sldMk cId="977710056" sldId="437"/>
            <ac:spMk id="3" creationId="{916D971F-945F-4C2B-B5E0-C6A3D8A9C51C}"/>
          </ac:spMkLst>
        </pc:spChg>
        <pc:spChg chg="add">
          <ac:chgData name="Esther Hansen" userId="a9b20299-219e-453d-9e7d-ba85806aa272" providerId="ADAL" clId="{7746F14A-29C1-4E5E-86AF-F9581BC9B829}" dt="2020-11-30T22:27:43.630" v="1392"/>
          <ac:spMkLst>
            <pc:docMk/>
            <pc:sldMk cId="977710056" sldId="437"/>
            <ac:spMk id="8" creationId="{130708B0-4A17-4048-B8A1-EA45A6C75715}"/>
          </ac:spMkLst>
        </pc:spChg>
        <pc:picChg chg="mod">
          <ac:chgData name="Esther Hansen" userId="a9b20299-219e-453d-9e7d-ba85806aa272" providerId="ADAL" clId="{7746F14A-29C1-4E5E-86AF-F9581BC9B829}" dt="2020-11-30T22:26:34.567" v="1378" actId="14100"/>
          <ac:picMkLst>
            <pc:docMk/>
            <pc:sldMk cId="977710056" sldId="437"/>
            <ac:picMk id="9" creationId="{C94164F6-95F5-4A3C-A77B-EEDDC3BC9C50}"/>
          </ac:picMkLst>
        </pc:picChg>
        <pc:picChg chg="del">
          <ac:chgData name="Esther Hansen" userId="a9b20299-219e-453d-9e7d-ba85806aa272" providerId="ADAL" clId="{7746F14A-29C1-4E5E-86AF-F9581BC9B829}" dt="2020-11-30T22:26:28.862" v="1376" actId="478"/>
          <ac:picMkLst>
            <pc:docMk/>
            <pc:sldMk cId="977710056" sldId="437"/>
            <ac:picMk id="11" creationId="{4C51CB88-8CD4-4C18-ADB0-AFBBCF40486A}"/>
          </ac:picMkLst>
        </pc:picChg>
      </pc:sldChg>
      <pc:sldChg chg="add">
        <pc:chgData name="Esther Hansen" userId="a9b20299-219e-453d-9e7d-ba85806aa272" providerId="ADAL" clId="{7746F14A-29C1-4E5E-86AF-F9581BC9B829}" dt="2020-11-30T22:14:06.841" v="1225"/>
        <pc:sldMkLst>
          <pc:docMk/>
          <pc:sldMk cId="3299894180" sldId="438"/>
        </pc:sldMkLst>
      </pc:sldChg>
      <pc:sldChg chg="modSp add">
        <pc:chgData name="Esther Hansen" userId="a9b20299-219e-453d-9e7d-ba85806aa272" providerId="ADAL" clId="{7746F14A-29C1-4E5E-86AF-F9581BC9B829}" dt="2020-11-30T22:21:21.775" v="1245" actId="20577"/>
        <pc:sldMkLst>
          <pc:docMk/>
          <pc:sldMk cId="3685284658" sldId="445"/>
        </pc:sldMkLst>
        <pc:spChg chg="mod">
          <ac:chgData name="Esther Hansen" userId="a9b20299-219e-453d-9e7d-ba85806aa272" providerId="ADAL" clId="{7746F14A-29C1-4E5E-86AF-F9581BC9B829}" dt="2020-11-30T22:21:21.775" v="1245" actId="20577"/>
          <ac:spMkLst>
            <pc:docMk/>
            <pc:sldMk cId="3685284658" sldId="445"/>
            <ac:spMk id="6" creationId="{00000000-0000-0000-0000-000000000000}"/>
          </ac:spMkLst>
        </pc:spChg>
      </pc:sldChg>
      <pc:sldChg chg="modSp add">
        <pc:chgData name="Esther Hansen" userId="a9b20299-219e-453d-9e7d-ba85806aa272" providerId="ADAL" clId="{7746F14A-29C1-4E5E-86AF-F9581BC9B829}" dt="2020-11-30T22:21:40.974" v="1277" actId="27636"/>
        <pc:sldMkLst>
          <pc:docMk/>
          <pc:sldMk cId="835819402" sldId="446"/>
        </pc:sldMkLst>
        <pc:spChg chg="mod">
          <ac:chgData name="Esther Hansen" userId="a9b20299-219e-453d-9e7d-ba85806aa272" providerId="ADAL" clId="{7746F14A-29C1-4E5E-86AF-F9581BC9B829}" dt="2020-11-30T22:21:40.974" v="1277" actId="27636"/>
          <ac:spMkLst>
            <pc:docMk/>
            <pc:sldMk cId="835819402" sldId="446"/>
            <ac:spMk id="3" creationId="{00000000-0000-0000-0000-000000000000}"/>
          </ac:spMkLst>
        </pc:spChg>
      </pc:sldChg>
      <pc:sldChg chg="add ord">
        <pc:chgData name="Esther Hansen" userId="a9b20299-219e-453d-9e7d-ba85806aa272" providerId="ADAL" clId="{7746F14A-29C1-4E5E-86AF-F9581BC9B829}" dt="2020-12-03T02:32:16.064" v="3583"/>
        <pc:sldMkLst>
          <pc:docMk/>
          <pc:sldMk cId="3875204996" sldId="450"/>
        </pc:sldMkLst>
      </pc:sldChg>
      <pc:sldChg chg="add">
        <pc:chgData name="Esther Hansen" userId="a9b20299-219e-453d-9e7d-ba85806aa272" providerId="ADAL" clId="{7746F14A-29C1-4E5E-86AF-F9581BC9B829}" dt="2020-12-01T12:58:25.302" v="1884"/>
        <pc:sldMkLst>
          <pc:docMk/>
          <pc:sldMk cId="3541383947" sldId="451"/>
        </pc:sldMkLst>
      </pc:sldChg>
      <pc:sldChg chg="add del">
        <pc:chgData name="Esther Hansen" userId="a9b20299-219e-453d-9e7d-ba85806aa272" providerId="ADAL" clId="{7746F14A-29C1-4E5E-86AF-F9581BC9B829}" dt="2020-12-01T12:58:12.995" v="1883" actId="2696"/>
        <pc:sldMkLst>
          <pc:docMk/>
          <pc:sldMk cId="4207344677" sldId="451"/>
        </pc:sldMkLst>
      </pc:sldChg>
      <pc:sldChg chg="addSp delSp modSp add">
        <pc:chgData name="Esther Hansen" userId="a9b20299-219e-453d-9e7d-ba85806aa272" providerId="ADAL" clId="{7746F14A-29C1-4E5E-86AF-F9581BC9B829}" dt="2020-11-30T22:27:50.187" v="1394"/>
        <pc:sldMkLst>
          <pc:docMk/>
          <pc:sldMk cId="393115590" sldId="452"/>
        </pc:sldMkLst>
        <pc:spChg chg="del">
          <ac:chgData name="Esther Hansen" userId="a9b20299-219e-453d-9e7d-ba85806aa272" providerId="ADAL" clId="{7746F14A-29C1-4E5E-86AF-F9581BC9B829}" dt="2020-11-30T22:23:10.939" v="1282" actId="931"/>
          <ac:spMkLst>
            <pc:docMk/>
            <pc:sldMk cId="393115590" sldId="452"/>
            <ac:spMk id="3" creationId="{4240FB0F-B502-4BE4-8F76-041F6E9E32F5}"/>
          </ac:spMkLst>
        </pc:spChg>
        <pc:spChg chg="add">
          <ac:chgData name="Esther Hansen" userId="a9b20299-219e-453d-9e7d-ba85806aa272" providerId="ADAL" clId="{7746F14A-29C1-4E5E-86AF-F9581BC9B829}" dt="2020-11-30T22:27:50.187" v="1394"/>
          <ac:spMkLst>
            <pc:docMk/>
            <pc:sldMk cId="393115590" sldId="452"/>
            <ac:spMk id="10" creationId="{4D5946E3-4246-4152-A461-CDC7DB4987DF}"/>
          </ac:spMkLst>
        </pc:spChg>
        <pc:picChg chg="add mod">
          <ac:chgData name="Esther Hansen" userId="a9b20299-219e-453d-9e7d-ba85806aa272" providerId="ADAL" clId="{7746F14A-29C1-4E5E-86AF-F9581BC9B829}" dt="2020-11-30T22:23:42.782" v="1299" actId="14100"/>
          <ac:picMkLst>
            <pc:docMk/>
            <pc:sldMk cId="393115590" sldId="452"/>
            <ac:picMk id="5" creationId="{7B3B404C-F939-4889-9C32-56C8426DE477}"/>
          </ac:picMkLst>
        </pc:picChg>
        <pc:picChg chg="add mod">
          <ac:chgData name="Esther Hansen" userId="a9b20299-219e-453d-9e7d-ba85806aa272" providerId="ADAL" clId="{7746F14A-29C1-4E5E-86AF-F9581BC9B829}" dt="2020-11-30T22:23:37.590" v="1297" actId="1076"/>
          <ac:picMkLst>
            <pc:docMk/>
            <pc:sldMk cId="393115590" sldId="452"/>
            <ac:picMk id="7" creationId="{881F2084-BEFB-4D35-B147-A4374E81B106}"/>
          </ac:picMkLst>
        </pc:picChg>
        <pc:picChg chg="add mod">
          <ac:chgData name="Esther Hansen" userId="a9b20299-219e-453d-9e7d-ba85806aa272" providerId="ADAL" clId="{7746F14A-29C1-4E5E-86AF-F9581BC9B829}" dt="2020-11-30T22:23:18.256" v="1291" actId="1076"/>
          <ac:picMkLst>
            <pc:docMk/>
            <pc:sldMk cId="393115590" sldId="452"/>
            <ac:picMk id="9" creationId="{2065DB9C-E033-4B32-82EE-D722EC358BD3}"/>
          </ac:picMkLst>
        </pc:picChg>
      </pc:sldChg>
      <pc:sldChg chg="addSp delSp modSp add">
        <pc:chgData name="Esther Hansen" userId="a9b20299-219e-453d-9e7d-ba85806aa272" providerId="ADAL" clId="{7746F14A-29C1-4E5E-86AF-F9581BC9B829}" dt="2020-11-30T22:27:54.438" v="1395"/>
        <pc:sldMkLst>
          <pc:docMk/>
          <pc:sldMk cId="347297056" sldId="453"/>
        </pc:sldMkLst>
        <pc:spChg chg="del">
          <ac:chgData name="Esther Hansen" userId="a9b20299-219e-453d-9e7d-ba85806aa272" providerId="ADAL" clId="{7746F14A-29C1-4E5E-86AF-F9581BC9B829}" dt="2020-11-30T22:24:26.743" v="1300" actId="931"/>
          <ac:spMkLst>
            <pc:docMk/>
            <pc:sldMk cId="347297056" sldId="453"/>
            <ac:spMk id="3" creationId="{0E0D91F3-36F3-4550-8C6E-7F7634A77208}"/>
          </ac:spMkLst>
        </pc:spChg>
        <pc:spChg chg="add">
          <ac:chgData name="Esther Hansen" userId="a9b20299-219e-453d-9e7d-ba85806aa272" providerId="ADAL" clId="{7746F14A-29C1-4E5E-86AF-F9581BC9B829}" dt="2020-11-30T22:27:54.438" v="1395"/>
          <ac:spMkLst>
            <pc:docMk/>
            <pc:sldMk cId="347297056" sldId="453"/>
            <ac:spMk id="10" creationId="{2D70C864-8A9F-4FBF-8C9B-74A8ED2EBEAC}"/>
          </ac:spMkLst>
        </pc:spChg>
        <pc:picChg chg="add mod">
          <ac:chgData name="Esther Hansen" userId="a9b20299-219e-453d-9e7d-ba85806aa272" providerId="ADAL" clId="{7746F14A-29C1-4E5E-86AF-F9581BC9B829}" dt="2020-11-30T22:25:19.915" v="1332" actId="1038"/>
          <ac:picMkLst>
            <pc:docMk/>
            <pc:sldMk cId="347297056" sldId="453"/>
            <ac:picMk id="5" creationId="{1600A664-333A-4427-840A-E1E28B68D2E0}"/>
          </ac:picMkLst>
        </pc:picChg>
        <pc:picChg chg="add mod">
          <ac:chgData name="Esther Hansen" userId="a9b20299-219e-453d-9e7d-ba85806aa272" providerId="ADAL" clId="{7746F14A-29C1-4E5E-86AF-F9581BC9B829}" dt="2020-11-30T22:25:09.770" v="1319" actId="1076"/>
          <ac:picMkLst>
            <pc:docMk/>
            <pc:sldMk cId="347297056" sldId="453"/>
            <ac:picMk id="7" creationId="{69F1C52F-D085-4C9E-B857-1D371DB52E88}"/>
          </ac:picMkLst>
        </pc:picChg>
        <pc:picChg chg="add mod">
          <ac:chgData name="Esther Hansen" userId="a9b20299-219e-453d-9e7d-ba85806aa272" providerId="ADAL" clId="{7746F14A-29C1-4E5E-86AF-F9581BC9B829}" dt="2020-11-30T22:25:25.624" v="1359" actId="1037"/>
          <ac:picMkLst>
            <pc:docMk/>
            <pc:sldMk cId="347297056" sldId="453"/>
            <ac:picMk id="9" creationId="{69913F0D-80F8-4E8B-BDFD-FF6981A8A92E}"/>
          </ac:picMkLst>
        </pc:picChg>
      </pc:sldChg>
      <pc:sldChg chg="addSp delSp modSp add">
        <pc:chgData name="Esther Hansen" userId="a9b20299-219e-453d-9e7d-ba85806aa272" providerId="ADAL" clId="{7746F14A-29C1-4E5E-86AF-F9581BC9B829}" dt="2020-11-30T22:28:03.177" v="1397" actId="1076"/>
        <pc:sldMkLst>
          <pc:docMk/>
          <pc:sldMk cId="1738488963" sldId="454"/>
        </pc:sldMkLst>
        <pc:spChg chg="del">
          <ac:chgData name="Esther Hansen" userId="a9b20299-219e-453d-9e7d-ba85806aa272" providerId="ADAL" clId="{7746F14A-29C1-4E5E-86AF-F9581BC9B829}" dt="2020-11-30T22:26:03.579" v="1360" actId="931"/>
          <ac:spMkLst>
            <pc:docMk/>
            <pc:sldMk cId="1738488963" sldId="454"/>
            <ac:spMk id="3" creationId="{BCE20F29-0A82-42DB-AD70-A3519F026AEE}"/>
          </ac:spMkLst>
        </pc:spChg>
        <pc:spChg chg="add mod">
          <ac:chgData name="Esther Hansen" userId="a9b20299-219e-453d-9e7d-ba85806aa272" providerId="ADAL" clId="{7746F14A-29C1-4E5E-86AF-F9581BC9B829}" dt="2020-11-30T22:28:03.177" v="1397" actId="1076"/>
          <ac:spMkLst>
            <pc:docMk/>
            <pc:sldMk cId="1738488963" sldId="454"/>
            <ac:spMk id="12" creationId="{EE6A5647-78A1-47C5-87AE-782BA73200C0}"/>
          </ac:spMkLst>
        </pc:spChg>
        <pc:picChg chg="add mod">
          <ac:chgData name="Esther Hansen" userId="a9b20299-219e-453d-9e7d-ba85806aa272" providerId="ADAL" clId="{7746F14A-29C1-4E5E-86AF-F9581BC9B829}" dt="2020-11-30T22:26:20.604" v="1373" actId="14100"/>
          <ac:picMkLst>
            <pc:docMk/>
            <pc:sldMk cId="1738488963" sldId="454"/>
            <ac:picMk id="5" creationId="{A8885782-BD58-443B-BA24-E5FED50C80C1}"/>
          </ac:picMkLst>
        </pc:picChg>
        <pc:picChg chg="add del mod">
          <ac:chgData name="Esther Hansen" userId="a9b20299-219e-453d-9e7d-ba85806aa272" providerId="ADAL" clId="{7746F14A-29C1-4E5E-86AF-F9581BC9B829}" dt="2020-11-30T22:26:13.542" v="1371" actId="478"/>
          <ac:picMkLst>
            <pc:docMk/>
            <pc:sldMk cId="1738488963" sldId="454"/>
            <ac:picMk id="7" creationId="{2CCBF2D0-F78F-47AB-8FF9-484FB1DBE606}"/>
          </ac:picMkLst>
        </pc:picChg>
        <pc:picChg chg="add del mod">
          <ac:chgData name="Esther Hansen" userId="a9b20299-219e-453d-9e7d-ba85806aa272" providerId="ADAL" clId="{7746F14A-29C1-4E5E-86AF-F9581BC9B829}" dt="2020-11-30T22:26:22.666" v="1374"/>
          <ac:picMkLst>
            <pc:docMk/>
            <pc:sldMk cId="1738488963" sldId="454"/>
            <ac:picMk id="9" creationId="{C8DDAF9A-0C50-4B36-932E-E03A4C8B32B8}"/>
          </ac:picMkLst>
        </pc:picChg>
        <pc:picChg chg="add mod">
          <ac:chgData name="Esther Hansen" userId="a9b20299-219e-453d-9e7d-ba85806aa272" providerId="ADAL" clId="{7746F14A-29C1-4E5E-86AF-F9581BC9B829}" dt="2020-11-30T22:26:25.334" v="1375" actId="1076"/>
          <ac:picMkLst>
            <pc:docMk/>
            <pc:sldMk cId="1738488963" sldId="454"/>
            <ac:picMk id="11" creationId="{56D635BC-2D16-49B1-953F-9C8348A36213}"/>
          </ac:picMkLst>
        </pc:picChg>
      </pc:sldChg>
      <pc:sldChg chg="addSp delSp modSp add">
        <pc:chgData name="Esther Hansen" userId="a9b20299-219e-453d-9e7d-ba85806aa272" providerId="ADAL" clId="{7746F14A-29C1-4E5E-86AF-F9581BC9B829}" dt="2020-11-30T22:28:13.036" v="1399" actId="1076"/>
        <pc:sldMkLst>
          <pc:docMk/>
          <pc:sldMk cId="3435656062" sldId="455"/>
        </pc:sldMkLst>
        <pc:spChg chg="del">
          <ac:chgData name="Esther Hansen" userId="a9b20299-219e-453d-9e7d-ba85806aa272" providerId="ADAL" clId="{7746F14A-29C1-4E5E-86AF-F9581BC9B829}" dt="2020-11-30T22:27:14.534" v="1384" actId="931"/>
          <ac:spMkLst>
            <pc:docMk/>
            <pc:sldMk cId="3435656062" sldId="455"/>
            <ac:spMk id="3" creationId="{C6DE322A-0C10-427D-95D5-1E52936672A3}"/>
          </ac:spMkLst>
        </pc:spChg>
        <pc:spChg chg="add mod">
          <ac:chgData name="Esther Hansen" userId="a9b20299-219e-453d-9e7d-ba85806aa272" providerId="ADAL" clId="{7746F14A-29C1-4E5E-86AF-F9581BC9B829}" dt="2020-11-30T22:28:13.036" v="1399" actId="1076"/>
          <ac:spMkLst>
            <pc:docMk/>
            <pc:sldMk cId="3435656062" sldId="455"/>
            <ac:spMk id="7" creationId="{B359A337-B423-459A-AE49-0A50D9AEDDE3}"/>
          </ac:spMkLst>
        </pc:spChg>
        <pc:picChg chg="add mod">
          <ac:chgData name="Esther Hansen" userId="a9b20299-219e-453d-9e7d-ba85806aa272" providerId="ADAL" clId="{7746F14A-29C1-4E5E-86AF-F9581BC9B829}" dt="2020-11-30T22:26:53.794" v="1383" actId="1076"/>
          <ac:picMkLst>
            <pc:docMk/>
            <pc:sldMk cId="3435656062" sldId="455"/>
            <ac:picMk id="4" creationId="{2BB5496D-896A-45B8-A7FC-BBDB93CE9CE2}"/>
          </ac:picMkLst>
        </pc:picChg>
        <pc:picChg chg="add mod">
          <ac:chgData name="Esther Hansen" userId="a9b20299-219e-453d-9e7d-ba85806aa272" providerId="ADAL" clId="{7746F14A-29C1-4E5E-86AF-F9581BC9B829}" dt="2020-11-30T22:27:21.131" v="1388" actId="14100"/>
          <ac:picMkLst>
            <pc:docMk/>
            <pc:sldMk cId="3435656062" sldId="455"/>
            <ac:picMk id="6" creationId="{F380E914-F328-4824-B169-345D8CA0F5AD}"/>
          </ac:picMkLst>
        </pc:picChg>
      </pc:sldChg>
      <pc:sldChg chg="addSp delSp modSp add">
        <pc:chgData name="Esther Hansen" userId="a9b20299-219e-453d-9e7d-ba85806aa272" providerId="ADAL" clId="{7746F14A-29C1-4E5E-86AF-F9581BC9B829}" dt="2020-11-30T22:31:20.979" v="1412" actId="14100"/>
        <pc:sldMkLst>
          <pc:docMk/>
          <pc:sldMk cId="974427212" sldId="456"/>
        </pc:sldMkLst>
        <pc:spChg chg="del">
          <ac:chgData name="Esther Hansen" userId="a9b20299-219e-453d-9e7d-ba85806aa272" providerId="ADAL" clId="{7746F14A-29C1-4E5E-86AF-F9581BC9B829}" dt="2020-11-30T22:30:43.320" v="1401"/>
          <ac:spMkLst>
            <pc:docMk/>
            <pc:sldMk cId="974427212" sldId="456"/>
            <ac:spMk id="3" creationId="{9D283450-201F-4524-B40B-A8BEA5271D9A}"/>
          </ac:spMkLst>
        </pc:spChg>
        <pc:picChg chg="add mod">
          <ac:chgData name="Esther Hansen" userId="a9b20299-219e-453d-9e7d-ba85806aa272" providerId="ADAL" clId="{7746F14A-29C1-4E5E-86AF-F9581BC9B829}" dt="2020-11-30T22:31:04.256" v="1406" actId="1076"/>
          <ac:picMkLst>
            <pc:docMk/>
            <pc:sldMk cId="974427212" sldId="456"/>
            <ac:picMk id="5" creationId="{D9A835A6-F7B7-4AC1-8495-6ACF6B6D796B}"/>
          </ac:picMkLst>
        </pc:picChg>
        <pc:picChg chg="add mod modCrop">
          <ac:chgData name="Esther Hansen" userId="a9b20299-219e-453d-9e7d-ba85806aa272" providerId="ADAL" clId="{7746F14A-29C1-4E5E-86AF-F9581BC9B829}" dt="2020-11-30T22:31:20.979" v="1412" actId="14100"/>
          <ac:picMkLst>
            <pc:docMk/>
            <pc:sldMk cId="974427212" sldId="456"/>
            <ac:picMk id="7" creationId="{DAE31789-6473-46EC-A666-93E3A0F628C9}"/>
          </ac:picMkLst>
        </pc:picChg>
      </pc:sldChg>
      <pc:sldChg chg="addSp modSp add">
        <pc:chgData name="Esther Hansen" userId="a9b20299-219e-453d-9e7d-ba85806aa272" providerId="ADAL" clId="{7746F14A-29C1-4E5E-86AF-F9581BC9B829}" dt="2020-11-30T22:36:11.673" v="1474" actId="1076"/>
        <pc:sldMkLst>
          <pc:docMk/>
          <pc:sldMk cId="2361256406" sldId="457"/>
        </pc:sldMkLst>
        <pc:spChg chg="mod">
          <ac:chgData name="Esther Hansen" userId="a9b20299-219e-453d-9e7d-ba85806aa272" providerId="ADAL" clId="{7746F14A-29C1-4E5E-86AF-F9581BC9B829}" dt="2020-11-30T22:35:10.853" v="1470" actId="1076"/>
          <ac:spMkLst>
            <pc:docMk/>
            <pc:sldMk cId="2361256406" sldId="457"/>
            <ac:spMk id="2" creationId="{8998F3E6-777B-4D90-85B4-EB47F0F8E5BA}"/>
          </ac:spMkLst>
        </pc:spChg>
        <pc:spChg chg="mod">
          <ac:chgData name="Esther Hansen" userId="a9b20299-219e-453d-9e7d-ba85806aa272" providerId="ADAL" clId="{7746F14A-29C1-4E5E-86AF-F9581BC9B829}" dt="2020-11-30T22:35:04.912" v="1469" actId="14100"/>
          <ac:spMkLst>
            <pc:docMk/>
            <pc:sldMk cId="2361256406" sldId="457"/>
            <ac:spMk id="3" creationId="{2A41AB26-D5A8-4100-A54D-6664284E71B5}"/>
          </ac:spMkLst>
        </pc:spChg>
        <pc:picChg chg="add mod">
          <ac:chgData name="Esther Hansen" userId="a9b20299-219e-453d-9e7d-ba85806aa272" providerId="ADAL" clId="{7746F14A-29C1-4E5E-86AF-F9581BC9B829}" dt="2020-11-30T22:36:11.673" v="1474" actId="1076"/>
          <ac:picMkLst>
            <pc:docMk/>
            <pc:sldMk cId="2361256406" sldId="457"/>
            <ac:picMk id="2050" creationId="{CC0B5508-25BC-411B-978C-8F16A356697C}"/>
          </ac:picMkLst>
        </pc:picChg>
      </pc:sldChg>
      <pc:sldChg chg="addSp modSp add">
        <pc:chgData name="Esther Hansen" userId="a9b20299-219e-453d-9e7d-ba85806aa272" providerId="ADAL" clId="{7746F14A-29C1-4E5E-86AF-F9581BC9B829}" dt="2020-11-30T22:39:49.285" v="1500" actId="1037"/>
        <pc:sldMkLst>
          <pc:docMk/>
          <pc:sldMk cId="3171043852" sldId="458"/>
        </pc:sldMkLst>
        <pc:picChg chg="add mod">
          <ac:chgData name="Esther Hansen" userId="a9b20299-219e-453d-9e7d-ba85806aa272" providerId="ADAL" clId="{7746F14A-29C1-4E5E-86AF-F9581BC9B829}" dt="2020-11-30T22:39:45.951" v="1491" actId="1038"/>
          <ac:picMkLst>
            <pc:docMk/>
            <pc:sldMk cId="3171043852" sldId="458"/>
            <ac:picMk id="4" creationId="{5246D6ED-8BB9-463B-8FA2-52DD01315218}"/>
          </ac:picMkLst>
        </pc:picChg>
        <pc:picChg chg="add mod">
          <ac:chgData name="Esther Hansen" userId="a9b20299-219e-453d-9e7d-ba85806aa272" providerId="ADAL" clId="{7746F14A-29C1-4E5E-86AF-F9581BC9B829}" dt="2020-11-30T22:39:49.285" v="1500" actId="1037"/>
          <ac:picMkLst>
            <pc:docMk/>
            <pc:sldMk cId="3171043852" sldId="458"/>
            <ac:picMk id="5" creationId="{CA969A88-D2F0-4D37-B4C1-416A43A70521}"/>
          </ac:picMkLst>
        </pc:picChg>
      </pc:sldChg>
      <pc:sldChg chg="addSp modSp add ord">
        <pc:chgData name="Esther Hansen" userId="a9b20299-219e-453d-9e7d-ba85806aa272" providerId="ADAL" clId="{7746F14A-29C1-4E5E-86AF-F9581BC9B829}" dt="2020-11-30T22:51:00.803" v="1729"/>
        <pc:sldMkLst>
          <pc:docMk/>
          <pc:sldMk cId="2979950364" sldId="459"/>
        </pc:sldMkLst>
        <pc:spChg chg="mod">
          <ac:chgData name="Esther Hansen" userId="a9b20299-219e-453d-9e7d-ba85806aa272" providerId="ADAL" clId="{7746F14A-29C1-4E5E-86AF-F9581BC9B829}" dt="2020-11-30T22:48:21.343" v="1715" actId="404"/>
          <ac:spMkLst>
            <pc:docMk/>
            <pc:sldMk cId="2979950364" sldId="459"/>
            <ac:spMk id="2" creationId="{92393081-384A-4189-915F-67CD8AB8FB44}"/>
          </ac:spMkLst>
        </pc:spChg>
        <pc:spChg chg="mod">
          <ac:chgData name="Esther Hansen" userId="a9b20299-219e-453d-9e7d-ba85806aa272" providerId="ADAL" clId="{7746F14A-29C1-4E5E-86AF-F9581BC9B829}" dt="2020-11-30T22:48:30.965" v="1717" actId="14100"/>
          <ac:spMkLst>
            <pc:docMk/>
            <pc:sldMk cId="2979950364" sldId="459"/>
            <ac:spMk id="3" creationId="{96274759-3AD3-4AE2-8FC9-0A35BFCEA61A}"/>
          </ac:spMkLst>
        </pc:spChg>
        <pc:spChg chg="add mod">
          <ac:chgData name="Esther Hansen" userId="a9b20299-219e-453d-9e7d-ba85806aa272" providerId="ADAL" clId="{7746F14A-29C1-4E5E-86AF-F9581BC9B829}" dt="2020-11-30T22:50:52.052" v="1728" actId="404"/>
          <ac:spMkLst>
            <pc:docMk/>
            <pc:sldMk cId="2979950364" sldId="459"/>
            <ac:spMk id="4" creationId="{7B4C30AB-FBD0-4B41-9A7D-67752944D6CF}"/>
          </ac:spMkLst>
        </pc:spChg>
        <pc:picChg chg="add mod">
          <ac:chgData name="Esther Hansen" userId="a9b20299-219e-453d-9e7d-ba85806aa272" providerId="ADAL" clId="{7746F14A-29C1-4E5E-86AF-F9581BC9B829}" dt="2020-11-30T22:49:41.673" v="1720" actId="1076"/>
          <ac:picMkLst>
            <pc:docMk/>
            <pc:sldMk cId="2979950364" sldId="459"/>
            <ac:picMk id="3074" creationId="{FCEABEED-8DB7-4543-884B-C017C0169D12}"/>
          </ac:picMkLst>
        </pc:picChg>
      </pc:sldChg>
      <pc:sldChg chg="add del">
        <pc:chgData name="Esther Hansen" userId="a9b20299-219e-453d-9e7d-ba85806aa272" providerId="ADAL" clId="{7746F14A-29C1-4E5E-86AF-F9581BC9B829}" dt="2020-12-03T04:31:47.022" v="4170" actId="2696"/>
        <pc:sldMkLst>
          <pc:docMk/>
          <pc:sldMk cId="141232840" sldId="460"/>
        </pc:sldMkLst>
      </pc:sldChg>
      <pc:sldChg chg="modSp add ord">
        <pc:chgData name="Esther Hansen" userId="a9b20299-219e-453d-9e7d-ba85806aa272" providerId="ADAL" clId="{7746F14A-29C1-4E5E-86AF-F9581BC9B829}" dt="2020-12-09T03:15:00.144" v="5457" actId="20577"/>
        <pc:sldMkLst>
          <pc:docMk/>
          <pc:sldMk cId="3220619476" sldId="461"/>
        </pc:sldMkLst>
        <pc:spChg chg="mod">
          <ac:chgData name="Esther Hansen" userId="a9b20299-219e-453d-9e7d-ba85806aa272" providerId="ADAL" clId="{7746F14A-29C1-4E5E-86AF-F9581BC9B829}" dt="2020-12-09T03:15:00.144" v="5457" actId="20577"/>
          <ac:spMkLst>
            <pc:docMk/>
            <pc:sldMk cId="3220619476" sldId="461"/>
            <ac:spMk id="2" creationId="{00000000-0000-0000-0000-000000000000}"/>
          </ac:spMkLst>
        </pc:spChg>
        <pc:spChg chg="mod">
          <ac:chgData name="Esther Hansen" userId="a9b20299-219e-453d-9e7d-ba85806aa272" providerId="ADAL" clId="{7746F14A-29C1-4E5E-86AF-F9581BC9B829}" dt="2020-12-09T02:29:10.271" v="5261" actId="20577"/>
          <ac:spMkLst>
            <pc:docMk/>
            <pc:sldMk cId="3220619476" sldId="461"/>
            <ac:spMk id="3" creationId="{00000000-0000-0000-0000-000000000000}"/>
          </ac:spMkLst>
        </pc:spChg>
      </pc:sldChg>
      <pc:sldChg chg="addSp delSp modSp add">
        <pc:chgData name="Esther Hansen" userId="a9b20299-219e-453d-9e7d-ba85806aa272" providerId="ADAL" clId="{7746F14A-29C1-4E5E-86AF-F9581BC9B829}" dt="2020-12-02T22:43:30.255" v="2831" actId="313"/>
        <pc:sldMkLst>
          <pc:docMk/>
          <pc:sldMk cId="208276123" sldId="462"/>
        </pc:sldMkLst>
        <pc:spChg chg="del">
          <ac:chgData name="Esther Hansen" userId="a9b20299-219e-453d-9e7d-ba85806aa272" providerId="ADAL" clId="{7746F14A-29C1-4E5E-86AF-F9581BC9B829}" dt="2020-12-01T13:14:38.901" v="1944" actId="478"/>
          <ac:spMkLst>
            <pc:docMk/>
            <pc:sldMk cId="208276123" sldId="462"/>
            <ac:spMk id="2" creationId="{08764058-8583-4AE8-9EF6-AA9EE4BFCF89}"/>
          </ac:spMkLst>
        </pc:spChg>
        <pc:spChg chg="add mod">
          <ac:chgData name="Esther Hansen" userId="a9b20299-219e-453d-9e7d-ba85806aa272" providerId="ADAL" clId="{7746F14A-29C1-4E5E-86AF-F9581BC9B829}" dt="2020-12-02T22:43:30.255" v="2831" actId="313"/>
          <ac:spMkLst>
            <pc:docMk/>
            <pc:sldMk cId="208276123" sldId="462"/>
            <ac:spMk id="2" creationId="{9A3DA99F-7710-4CD2-8B3F-0219C75AC497}"/>
          </ac:spMkLst>
        </pc:spChg>
        <pc:spChg chg="mod">
          <ac:chgData name="Esther Hansen" userId="a9b20299-219e-453d-9e7d-ba85806aa272" providerId="ADAL" clId="{7746F14A-29C1-4E5E-86AF-F9581BC9B829}" dt="2020-12-02T22:42:00.087" v="2754" actId="14100"/>
          <ac:spMkLst>
            <pc:docMk/>
            <pc:sldMk cId="208276123" sldId="462"/>
            <ac:spMk id="3" creationId="{BB136C91-DC8D-45F3-968E-BF32C215A351}"/>
          </ac:spMkLst>
        </pc:spChg>
        <pc:spChg chg="add mod">
          <ac:chgData name="Esther Hansen" userId="a9b20299-219e-453d-9e7d-ba85806aa272" providerId="ADAL" clId="{7746F14A-29C1-4E5E-86AF-F9581BC9B829}" dt="2020-12-01T13:20:02.026" v="1956" actId="20577"/>
          <ac:spMkLst>
            <pc:docMk/>
            <pc:sldMk cId="208276123" sldId="462"/>
            <ac:spMk id="4" creationId="{F4C2CCE6-D9B1-4D7C-B687-0C602E52BD25}"/>
          </ac:spMkLst>
        </pc:spChg>
      </pc:sldChg>
      <pc:sldChg chg="modSp add ord">
        <pc:chgData name="Esther Hansen" userId="a9b20299-219e-453d-9e7d-ba85806aa272" providerId="ADAL" clId="{7746F14A-29C1-4E5E-86AF-F9581BC9B829}" dt="2020-12-01T12:59:16.712" v="1891"/>
        <pc:sldMkLst>
          <pc:docMk/>
          <pc:sldMk cId="2055309579" sldId="464"/>
        </pc:sldMkLst>
        <pc:spChg chg="mod">
          <ac:chgData name="Esther Hansen" userId="a9b20299-219e-453d-9e7d-ba85806aa272" providerId="ADAL" clId="{7746F14A-29C1-4E5E-86AF-F9581BC9B829}" dt="2020-12-01T12:59:07.593" v="1890"/>
          <ac:spMkLst>
            <pc:docMk/>
            <pc:sldMk cId="2055309579" sldId="464"/>
            <ac:spMk id="2" creationId="{6CACF114-DF19-478D-8F80-B19512D7598A}"/>
          </ac:spMkLst>
        </pc:spChg>
      </pc:sldChg>
      <pc:sldChg chg="modSp add del">
        <pc:chgData name="Esther Hansen" userId="a9b20299-219e-453d-9e7d-ba85806aa272" providerId="ADAL" clId="{7746F14A-29C1-4E5E-86AF-F9581BC9B829}" dt="2020-12-01T12:57:24.207" v="1881" actId="2696"/>
        <pc:sldMkLst>
          <pc:docMk/>
          <pc:sldMk cId="728627220" sldId="465"/>
        </pc:sldMkLst>
        <pc:spChg chg="mod">
          <ac:chgData name="Esther Hansen" userId="a9b20299-219e-453d-9e7d-ba85806aa272" providerId="ADAL" clId="{7746F14A-29C1-4E5E-86AF-F9581BC9B829}" dt="2020-12-01T12:56:37.427" v="1875"/>
          <ac:spMkLst>
            <pc:docMk/>
            <pc:sldMk cId="728627220" sldId="465"/>
            <ac:spMk id="2" creationId="{31B5F3E7-FCD3-4D73-B6BB-8C159953D376}"/>
          </ac:spMkLst>
        </pc:spChg>
      </pc:sldChg>
      <pc:sldChg chg="add">
        <pc:chgData name="Esther Hansen" userId="a9b20299-219e-453d-9e7d-ba85806aa272" providerId="ADAL" clId="{7746F14A-29C1-4E5E-86AF-F9581BC9B829}" dt="2020-12-01T12:57:56.273" v="1882"/>
        <pc:sldMkLst>
          <pc:docMk/>
          <pc:sldMk cId="2386505546" sldId="465"/>
        </pc:sldMkLst>
      </pc:sldChg>
      <pc:sldChg chg="addSp modSp add">
        <pc:chgData name="Esther Hansen" userId="a9b20299-219e-453d-9e7d-ba85806aa272" providerId="ADAL" clId="{7746F14A-29C1-4E5E-86AF-F9581BC9B829}" dt="2020-12-01T12:57:14.461" v="1880"/>
        <pc:sldMkLst>
          <pc:docMk/>
          <pc:sldMk cId="3534594894" sldId="466"/>
        </pc:sldMkLst>
        <pc:spChg chg="add mod">
          <ac:chgData name="Esther Hansen" userId="a9b20299-219e-453d-9e7d-ba85806aa272" providerId="ADAL" clId="{7746F14A-29C1-4E5E-86AF-F9581BC9B829}" dt="2020-12-01T12:57:14.461" v="1880"/>
          <ac:spMkLst>
            <pc:docMk/>
            <pc:sldMk cId="3534594894" sldId="466"/>
            <ac:spMk id="3" creationId="{75E89CC7-6E9A-4E5D-A2AA-9551C0D1AAEA}"/>
          </ac:spMkLst>
        </pc:spChg>
        <pc:picChg chg="mod">
          <ac:chgData name="Esther Hansen" userId="a9b20299-219e-453d-9e7d-ba85806aa272" providerId="ADAL" clId="{7746F14A-29C1-4E5E-86AF-F9581BC9B829}" dt="2020-12-01T12:57:02.570" v="1878" actId="1076"/>
          <ac:picMkLst>
            <pc:docMk/>
            <pc:sldMk cId="3534594894" sldId="466"/>
            <ac:picMk id="7" creationId="{25FE3EB1-4327-404D-8611-82C963D511BF}"/>
          </ac:picMkLst>
        </pc:picChg>
        <pc:picChg chg="mod">
          <ac:chgData name="Esther Hansen" userId="a9b20299-219e-453d-9e7d-ba85806aa272" providerId="ADAL" clId="{7746F14A-29C1-4E5E-86AF-F9581BC9B829}" dt="2020-12-01T12:56:58.811" v="1877" actId="1076"/>
          <ac:picMkLst>
            <pc:docMk/>
            <pc:sldMk cId="3534594894" sldId="466"/>
            <ac:picMk id="9" creationId="{E9784C51-21F2-4D3C-8664-7639E05FD397}"/>
          </ac:picMkLst>
        </pc:picChg>
      </pc:sldChg>
      <pc:sldChg chg="add del ord">
        <pc:chgData name="Esther Hansen" userId="a9b20299-219e-453d-9e7d-ba85806aa272" providerId="ADAL" clId="{7746F14A-29C1-4E5E-86AF-F9581BC9B829}" dt="2020-12-09T01:48:51.439" v="4980" actId="2696"/>
        <pc:sldMkLst>
          <pc:docMk/>
          <pc:sldMk cId="1056202676" sldId="499"/>
        </pc:sldMkLst>
      </pc:sldChg>
      <pc:sldChg chg="add">
        <pc:chgData name="Esther Hansen" userId="a9b20299-219e-453d-9e7d-ba85806aa272" providerId="ADAL" clId="{7746F14A-29C1-4E5E-86AF-F9581BC9B829}" dt="2020-12-09T01:49:05.176" v="4982"/>
        <pc:sldMkLst>
          <pc:docMk/>
          <pc:sldMk cId="3215349061" sldId="499"/>
        </pc:sldMkLst>
      </pc:sldChg>
      <pc:sldChg chg="add">
        <pc:chgData name="Esther Hansen" userId="a9b20299-219e-453d-9e7d-ba85806aa272" providerId="ADAL" clId="{7746F14A-29C1-4E5E-86AF-F9581BC9B829}" dt="2020-12-09T01:49:05.176" v="4982"/>
        <pc:sldMkLst>
          <pc:docMk/>
          <pc:sldMk cId="1676042356" sldId="500"/>
        </pc:sldMkLst>
      </pc:sldChg>
      <pc:sldChg chg="add del ord">
        <pc:chgData name="Esther Hansen" userId="a9b20299-219e-453d-9e7d-ba85806aa272" providerId="ADAL" clId="{7746F14A-29C1-4E5E-86AF-F9581BC9B829}" dt="2020-12-09T01:48:51.475" v="4981" actId="2696"/>
        <pc:sldMkLst>
          <pc:docMk/>
          <pc:sldMk cId="3111014791" sldId="500"/>
        </pc:sldMkLst>
      </pc:sldChg>
      <pc:sldChg chg="addSp modSp add ord">
        <pc:chgData name="Esther Hansen" userId="a9b20299-219e-453d-9e7d-ba85806aa272" providerId="ADAL" clId="{7746F14A-29C1-4E5E-86AF-F9581BC9B829}" dt="2020-12-09T01:44:00.017" v="4911" actId="1076"/>
        <pc:sldMkLst>
          <pc:docMk/>
          <pc:sldMk cId="574086501" sldId="501"/>
        </pc:sldMkLst>
        <pc:spChg chg="add mod">
          <ac:chgData name="Esther Hansen" userId="a9b20299-219e-453d-9e7d-ba85806aa272" providerId="ADAL" clId="{7746F14A-29C1-4E5E-86AF-F9581BC9B829}" dt="2020-12-09T01:44:00.017" v="4911" actId="1076"/>
          <ac:spMkLst>
            <pc:docMk/>
            <pc:sldMk cId="574086501" sldId="501"/>
            <ac:spMk id="3" creationId="{F1ABEC41-348E-4E2D-8C80-E331A9608A75}"/>
          </ac:spMkLst>
        </pc:spChg>
      </pc:sldChg>
      <pc:sldChg chg="addSp modSp add ord">
        <pc:chgData name="Esther Hansen" userId="a9b20299-219e-453d-9e7d-ba85806aa272" providerId="ADAL" clId="{7746F14A-29C1-4E5E-86AF-F9581BC9B829}" dt="2020-12-09T01:47:06.370" v="4975" actId="20577"/>
        <pc:sldMkLst>
          <pc:docMk/>
          <pc:sldMk cId="3614348111" sldId="504"/>
        </pc:sldMkLst>
        <pc:spChg chg="add mod">
          <ac:chgData name="Esther Hansen" userId="a9b20299-219e-453d-9e7d-ba85806aa272" providerId="ADAL" clId="{7746F14A-29C1-4E5E-86AF-F9581BC9B829}" dt="2020-12-09T01:47:06.370" v="4975" actId="20577"/>
          <ac:spMkLst>
            <pc:docMk/>
            <pc:sldMk cId="3614348111" sldId="504"/>
            <ac:spMk id="3" creationId="{E3698B68-8D14-4719-B75D-30AE48F118AB}"/>
          </ac:spMkLst>
        </pc:spChg>
      </pc:sldChg>
      <pc:sldChg chg="modSp add">
        <pc:chgData name="Esther Hansen" userId="a9b20299-219e-453d-9e7d-ba85806aa272" providerId="ADAL" clId="{7746F14A-29C1-4E5E-86AF-F9581BC9B829}" dt="2020-12-02T22:36:48.568" v="2673" actId="20577"/>
        <pc:sldMkLst>
          <pc:docMk/>
          <pc:sldMk cId="2188385445" sldId="511"/>
        </pc:sldMkLst>
        <pc:spChg chg="mod">
          <ac:chgData name="Esther Hansen" userId="a9b20299-219e-453d-9e7d-ba85806aa272" providerId="ADAL" clId="{7746F14A-29C1-4E5E-86AF-F9581BC9B829}" dt="2020-12-02T22:36:48.568" v="2673" actId="20577"/>
          <ac:spMkLst>
            <pc:docMk/>
            <pc:sldMk cId="2188385445" sldId="511"/>
            <ac:spMk id="2" creationId="{95FC2CFF-02D8-41BE-9A34-58041E74DF8F}"/>
          </ac:spMkLst>
        </pc:spChg>
      </pc:sldChg>
      <pc:sldChg chg="add">
        <pc:chgData name="Esther Hansen" userId="a9b20299-219e-453d-9e7d-ba85806aa272" providerId="ADAL" clId="{7746F14A-29C1-4E5E-86AF-F9581BC9B829}" dt="2020-12-01T12:53:04.050" v="1855"/>
        <pc:sldMkLst>
          <pc:docMk/>
          <pc:sldMk cId="1607045559" sldId="512"/>
        </pc:sldMkLst>
      </pc:sldChg>
      <pc:sldChg chg="modSp add">
        <pc:chgData name="Esther Hansen" userId="a9b20299-219e-453d-9e7d-ba85806aa272" providerId="ADAL" clId="{7746F14A-29C1-4E5E-86AF-F9581BC9B829}" dt="2020-12-09T04:16:50.206" v="5461" actId="5793"/>
        <pc:sldMkLst>
          <pc:docMk/>
          <pc:sldMk cId="2887339697" sldId="513"/>
        </pc:sldMkLst>
        <pc:spChg chg="mod">
          <ac:chgData name="Esther Hansen" userId="a9b20299-219e-453d-9e7d-ba85806aa272" providerId="ADAL" clId="{7746F14A-29C1-4E5E-86AF-F9581BC9B829}" dt="2020-12-09T04:16:50.206" v="5461" actId="5793"/>
          <ac:spMkLst>
            <pc:docMk/>
            <pc:sldMk cId="2887339697" sldId="513"/>
            <ac:spMk id="3" creationId="{030104EB-A735-4007-A0ED-2DA275006D10}"/>
          </ac:spMkLst>
        </pc:spChg>
      </pc:sldChg>
      <pc:sldChg chg="modSp add">
        <pc:chgData name="Esther Hansen" userId="a9b20299-219e-453d-9e7d-ba85806aa272" providerId="ADAL" clId="{7746F14A-29C1-4E5E-86AF-F9581BC9B829}" dt="2020-12-09T04:17:02.103" v="5465"/>
        <pc:sldMkLst>
          <pc:docMk/>
          <pc:sldMk cId="233747901" sldId="514"/>
        </pc:sldMkLst>
        <pc:spChg chg="mod">
          <ac:chgData name="Esther Hansen" userId="a9b20299-219e-453d-9e7d-ba85806aa272" providerId="ADAL" clId="{7746F14A-29C1-4E5E-86AF-F9581BC9B829}" dt="2020-12-09T04:17:02.103" v="5465"/>
          <ac:spMkLst>
            <pc:docMk/>
            <pc:sldMk cId="233747901" sldId="514"/>
            <ac:spMk id="3" creationId="{8F98B9B7-937E-47CB-BAFB-4CB0C99333D7}"/>
          </ac:spMkLst>
        </pc:spChg>
      </pc:sldChg>
      <pc:sldChg chg="add">
        <pc:chgData name="Esther Hansen" userId="a9b20299-219e-453d-9e7d-ba85806aa272" providerId="ADAL" clId="{7746F14A-29C1-4E5E-86AF-F9581BC9B829}" dt="2020-12-01T12:53:04.050" v="1855"/>
        <pc:sldMkLst>
          <pc:docMk/>
          <pc:sldMk cId="2029572774" sldId="515"/>
        </pc:sldMkLst>
      </pc:sldChg>
      <pc:sldChg chg="add">
        <pc:chgData name="Esther Hansen" userId="a9b20299-219e-453d-9e7d-ba85806aa272" providerId="ADAL" clId="{7746F14A-29C1-4E5E-86AF-F9581BC9B829}" dt="2020-12-01T12:53:04.050" v="1855"/>
        <pc:sldMkLst>
          <pc:docMk/>
          <pc:sldMk cId="37601803" sldId="516"/>
        </pc:sldMkLst>
      </pc:sldChg>
      <pc:sldChg chg="add">
        <pc:chgData name="Esther Hansen" userId="a9b20299-219e-453d-9e7d-ba85806aa272" providerId="ADAL" clId="{7746F14A-29C1-4E5E-86AF-F9581BC9B829}" dt="2020-12-01T12:53:04.050" v="1855"/>
        <pc:sldMkLst>
          <pc:docMk/>
          <pc:sldMk cId="1161570071" sldId="517"/>
        </pc:sldMkLst>
      </pc:sldChg>
      <pc:sldChg chg="add">
        <pc:chgData name="Esther Hansen" userId="a9b20299-219e-453d-9e7d-ba85806aa272" providerId="ADAL" clId="{7746F14A-29C1-4E5E-86AF-F9581BC9B829}" dt="2020-12-01T12:53:04.050" v="1855"/>
        <pc:sldMkLst>
          <pc:docMk/>
          <pc:sldMk cId="826358981" sldId="518"/>
        </pc:sldMkLst>
      </pc:sldChg>
      <pc:sldChg chg="addSp delSp modSp add">
        <pc:chgData name="Esther Hansen" userId="a9b20299-219e-453d-9e7d-ba85806aa272" providerId="ADAL" clId="{7746F14A-29C1-4E5E-86AF-F9581BC9B829}" dt="2020-12-09T02:49:55.344" v="5447" actId="20577"/>
        <pc:sldMkLst>
          <pc:docMk/>
          <pc:sldMk cId="240999442" sldId="519"/>
        </pc:sldMkLst>
        <pc:spChg chg="mod">
          <ac:chgData name="Esther Hansen" userId="a9b20299-219e-453d-9e7d-ba85806aa272" providerId="ADAL" clId="{7746F14A-29C1-4E5E-86AF-F9581BC9B829}" dt="2020-12-09T02:49:55.344" v="5447" actId="20577"/>
          <ac:spMkLst>
            <pc:docMk/>
            <pc:sldMk cId="240999442" sldId="519"/>
            <ac:spMk id="3" creationId="{43FBB0DA-D584-427F-9AF6-940F8E9A43CD}"/>
          </ac:spMkLst>
        </pc:spChg>
        <pc:spChg chg="add del">
          <ac:chgData name="Esther Hansen" userId="a9b20299-219e-453d-9e7d-ba85806aa272" providerId="ADAL" clId="{7746F14A-29C1-4E5E-86AF-F9581BC9B829}" dt="2020-12-09T02:44:50.336" v="5333" actId="478"/>
          <ac:spMkLst>
            <pc:docMk/>
            <pc:sldMk cId="240999442" sldId="519"/>
            <ac:spMk id="4" creationId="{BDEDA606-315A-43F3-A0DD-4E97B58D8B9B}"/>
          </ac:spMkLst>
        </pc:spChg>
        <pc:spChg chg="add del">
          <ac:chgData name="Esther Hansen" userId="a9b20299-219e-453d-9e7d-ba85806aa272" providerId="ADAL" clId="{7746F14A-29C1-4E5E-86AF-F9581BC9B829}" dt="2020-12-09T02:44:59.699" v="5335" actId="478"/>
          <ac:spMkLst>
            <pc:docMk/>
            <pc:sldMk cId="240999442" sldId="519"/>
            <ac:spMk id="5" creationId="{55FE00FE-EF8E-4504-BD58-3AD3C3DD7EDC}"/>
          </ac:spMkLst>
        </pc:spChg>
        <pc:picChg chg="add mod">
          <ac:chgData name="Esther Hansen" userId="a9b20299-219e-453d-9e7d-ba85806aa272" providerId="ADAL" clId="{7746F14A-29C1-4E5E-86AF-F9581BC9B829}" dt="2020-12-09T02:46:17.629" v="5345" actId="1076"/>
          <ac:picMkLst>
            <pc:docMk/>
            <pc:sldMk cId="240999442" sldId="519"/>
            <ac:picMk id="3074" creationId="{F95BF871-B93A-4886-9F5C-41DD7971C693}"/>
          </ac:picMkLst>
        </pc:picChg>
        <pc:picChg chg="add mod">
          <ac:chgData name="Esther Hansen" userId="a9b20299-219e-453d-9e7d-ba85806aa272" providerId="ADAL" clId="{7746F14A-29C1-4E5E-86AF-F9581BC9B829}" dt="2020-12-09T02:46:14.560" v="5344" actId="1076"/>
          <ac:picMkLst>
            <pc:docMk/>
            <pc:sldMk cId="240999442" sldId="519"/>
            <ac:picMk id="3080" creationId="{7020434B-C873-4AA6-8CDF-5A013551A5C1}"/>
          </ac:picMkLst>
        </pc:picChg>
        <pc:picChg chg="add mod">
          <ac:chgData name="Esther Hansen" userId="a9b20299-219e-453d-9e7d-ba85806aa272" providerId="ADAL" clId="{7746F14A-29C1-4E5E-86AF-F9581BC9B829}" dt="2020-12-09T02:46:05.265" v="5341" actId="14100"/>
          <ac:picMkLst>
            <pc:docMk/>
            <pc:sldMk cId="240999442" sldId="519"/>
            <ac:picMk id="3082" creationId="{782986C8-5975-485B-B94E-264697C2CB2C}"/>
          </ac:picMkLst>
        </pc:picChg>
        <pc:picChg chg="mod">
          <ac:chgData name="Esther Hansen" userId="a9b20299-219e-453d-9e7d-ba85806aa272" providerId="ADAL" clId="{7746F14A-29C1-4E5E-86AF-F9581BC9B829}" dt="2020-12-09T02:46:12.226" v="5343" actId="1076"/>
          <ac:picMkLst>
            <pc:docMk/>
            <pc:sldMk cId="240999442" sldId="519"/>
            <ac:picMk id="9218" creationId="{307BDD75-67E6-47DE-B1D0-6996B9576000}"/>
          </ac:picMkLst>
        </pc:picChg>
      </pc:sldChg>
      <pc:sldChg chg="add">
        <pc:chgData name="Esther Hansen" userId="a9b20299-219e-453d-9e7d-ba85806aa272" providerId="ADAL" clId="{7746F14A-29C1-4E5E-86AF-F9581BC9B829}" dt="2020-12-01T12:53:04.050" v="1855"/>
        <pc:sldMkLst>
          <pc:docMk/>
          <pc:sldMk cId="1319520881" sldId="520"/>
        </pc:sldMkLst>
      </pc:sldChg>
      <pc:sldChg chg="add">
        <pc:chgData name="Esther Hansen" userId="a9b20299-219e-453d-9e7d-ba85806aa272" providerId="ADAL" clId="{7746F14A-29C1-4E5E-86AF-F9581BC9B829}" dt="2020-12-01T12:53:04.050" v="1855"/>
        <pc:sldMkLst>
          <pc:docMk/>
          <pc:sldMk cId="2145164282" sldId="521"/>
        </pc:sldMkLst>
      </pc:sldChg>
      <pc:sldChg chg="add">
        <pc:chgData name="Esther Hansen" userId="a9b20299-219e-453d-9e7d-ba85806aa272" providerId="ADAL" clId="{7746F14A-29C1-4E5E-86AF-F9581BC9B829}" dt="2020-12-01T12:53:04.050" v="1855"/>
        <pc:sldMkLst>
          <pc:docMk/>
          <pc:sldMk cId="1616128018" sldId="522"/>
        </pc:sldMkLst>
      </pc:sldChg>
      <pc:sldChg chg="add">
        <pc:chgData name="Esther Hansen" userId="a9b20299-219e-453d-9e7d-ba85806aa272" providerId="ADAL" clId="{7746F14A-29C1-4E5E-86AF-F9581BC9B829}" dt="2020-12-01T12:53:04.050" v="1855"/>
        <pc:sldMkLst>
          <pc:docMk/>
          <pc:sldMk cId="4150526723" sldId="523"/>
        </pc:sldMkLst>
      </pc:sldChg>
      <pc:sldChg chg="delSp modSp add">
        <pc:chgData name="Esther Hansen" userId="a9b20299-219e-453d-9e7d-ba85806aa272" providerId="ADAL" clId="{7746F14A-29C1-4E5E-86AF-F9581BC9B829}" dt="2020-12-09T04:18:47.538" v="5474" actId="478"/>
        <pc:sldMkLst>
          <pc:docMk/>
          <pc:sldMk cId="2454883997" sldId="524"/>
        </pc:sldMkLst>
        <pc:spChg chg="del">
          <ac:chgData name="Esther Hansen" userId="a9b20299-219e-453d-9e7d-ba85806aa272" providerId="ADAL" clId="{7746F14A-29C1-4E5E-86AF-F9581BC9B829}" dt="2020-12-09T04:18:47.538" v="5474" actId="478"/>
          <ac:spMkLst>
            <pc:docMk/>
            <pc:sldMk cId="2454883997" sldId="524"/>
            <ac:spMk id="2" creationId="{00000000-0000-0000-0000-000000000000}"/>
          </ac:spMkLst>
        </pc:spChg>
        <pc:spChg chg="mod">
          <ac:chgData name="Esther Hansen" userId="a9b20299-219e-453d-9e7d-ba85806aa272" providerId="ADAL" clId="{7746F14A-29C1-4E5E-86AF-F9581BC9B829}" dt="2020-12-09T04:18:34.731" v="5473" actId="20577"/>
          <ac:spMkLst>
            <pc:docMk/>
            <pc:sldMk cId="2454883997" sldId="524"/>
            <ac:spMk id="3" creationId="{00000000-0000-0000-0000-000000000000}"/>
          </ac:spMkLst>
        </pc:spChg>
      </pc:sldChg>
      <pc:sldChg chg="add">
        <pc:chgData name="Esther Hansen" userId="a9b20299-219e-453d-9e7d-ba85806aa272" providerId="ADAL" clId="{7746F14A-29C1-4E5E-86AF-F9581BC9B829}" dt="2020-12-01T12:53:04.050" v="1855"/>
        <pc:sldMkLst>
          <pc:docMk/>
          <pc:sldMk cId="2082147717" sldId="525"/>
        </pc:sldMkLst>
      </pc:sldChg>
      <pc:sldChg chg="add del">
        <pc:chgData name="Esther Hansen" userId="a9b20299-219e-453d-9e7d-ba85806aa272" providerId="ADAL" clId="{7746F14A-29C1-4E5E-86AF-F9581BC9B829}" dt="2020-12-09T04:17:21.396" v="5466" actId="2696"/>
        <pc:sldMkLst>
          <pc:docMk/>
          <pc:sldMk cId="4171288036" sldId="526"/>
        </pc:sldMkLst>
      </pc:sldChg>
      <pc:sldChg chg="add del">
        <pc:chgData name="Esther Hansen" userId="a9b20299-219e-453d-9e7d-ba85806aa272" providerId="ADAL" clId="{7746F14A-29C1-4E5E-86AF-F9581BC9B829}" dt="2020-12-09T04:17:23.553" v="5467" actId="2696"/>
        <pc:sldMkLst>
          <pc:docMk/>
          <pc:sldMk cId="1388376479" sldId="527"/>
        </pc:sldMkLst>
      </pc:sldChg>
      <pc:sldChg chg="add del">
        <pc:chgData name="Esther Hansen" userId="a9b20299-219e-453d-9e7d-ba85806aa272" providerId="ADAL" clId="{7746F14A-29C1-4E5E-86AF-F9581BC9B829}" dt="2020-12-09T04:19:33.527" v="5481" actId="2696"/>
        <pc:sldMkLst>
          <pc:docMk/>
          <pc:sldMk cId="2539503672" sldId="528"/>
        </pc:sldMkLst>
      </pc:sldChg>
      <pc:sldChg chg="add">
        <pc:chgData name="Esther Hansen" userId="a9b20299-219e-453d-9e7d-ba85806aa272" providerId="ADAL" clId="{7746F14A-29C1-4E5E-86AF-F9581BC9B829}" dt="2020-12-01T12:53:04.050" v="1855"/>
        <pc:sldMkLst>
          <pc:docMk/>
          <pc:sldMk cId="3334256476" sldId="529"/>
        </pc:sldMkLst>
      </pc:sldChg>
      <pc:sldChg chg="add">
        <pc:chgData name="Esther Hansen" userId="a9b20299-219e-453d-9e7d-ba85806aa272" providerId="ADAL" clId="{7746F14A-29C1-4E5E-86AF-F9581BC9B829}" dt="2020-12-01T12:53:04.050" v="1855"/>
        <pc:sldMkLst>
          <pc:docMk/>
          <pc:sldMk cId="1543727906" sldId="530"/>
        </pc:sldMkLst>
      </pc:sldChg>
      <pc:sldChg chg="add">
        <pc:chgData name="Esther Hansen" userId="a9b20299-219e-453d-9e7d-ba85806aa272" providerId="ADAL" clId="{7746F14A-29C1-4E5E-86AF-F9581BC9B829}" dt="2020-12-01T12:53:04.050" v="1855"/>
        <pc:sldMkLst>
          <pc:docMk/>
          <pc:sldMk cId="4191551081" sldId="531"/>
        </pc:sldMkLst>
      </pc:sldChg>
      <pc:sldChg chg="add">
        <pc:chgData name="Esther Hansen" userId="a9b20299-219e-453d-9e7d-ba85806aa272" providerId="ADAL" clId="{7746F14A-29C1-4E5E-86AF-F9581BC9B829}" dt="2020-12-01T12:53:04.050" v="1855"/>
        <pc:sldMkLst>
          <pc:docMk/>
          <pc:sldMk cId="2386183727" sldId="532"/>
        </pc:sldMkLst>
      </pc:sldChg>
      <pc:sldChg chg="add">
        <pc:chgData name="Esther Hansen" userId="a9b20299-219e-453d-9e7d-ba85806aa272" providerId="ADAL" clId="{7746F14A-29C1-4E5E-86AF-F9581BC9B829}" dt="2020-12-01T12:53:04.050" v="1855"/>
        <pc:sldMkLst>
          <pc:docMk/>
          <pc:sldMk cId="1751286054" sldId="533"/>
        </pc:sldMkLst>
      </pc:sldChg>
      <pc:sldChg chg="add">
        <pc:chgData name="Esther Hansen" userId="a9b20299-219e-453d-9e7d-ba85806aa272" providerId="ADAL" clId="{7746F14A-29C1-4E5E-86AF-F9581BC9B829}" dt="2020-12-01T12:53:04.050" v="1855"/>
        <pc:sldMkLst>
          <pc:docMk/>
          <pc:sldMk cId="1878835995" sldId="534"/>
        </pc:sldMkLst>
      </pc:sldChg>
      <pc:sldChg chg="add">
        <pc:chgData name="Esther Hansen" userId="a9b20299-219e-453d-9e7d-ba85806aa272" providerId="ADAL" clId="{7746F14A-29C1-4E5E-86AF-F9581BC9B829}" dt="2020-12-01T12:53:04.050" v="1855"/>
        <pc:sldMkLst>
          <pc:docMk/>
          <pc:sldMk cId="1898900762" sldId="535"/>
        </pc:sldMkLst>
      </pc:sldChg>
      <pc:sldChg chg="add">
        <pc:chgData name="Esther Hansen" userId="a9b20299-219e-453d-9e7d-ba85806aa272" providerId="ADAL" clId="{7746F14A-29C1-4E5E-86AF-F9581BC9B829}" dt="2020-12-01T12:53:04.050" v="1855"/>
        <pc:sldMkLst>
          <pc:docMk/>
          <pc:sldMk cId="1536535464" sldId="536"/>
        </pc:sldMkLst>
      </pc:sldChg>
      <pc:sldChg chg="add">
        <pc:chgData name="Esther Hansen" userId="a9b20299-219e-453d-9e7d-ba85806aa272" providerId="ADAL" clId="{7746F14A-29C1-4E5E-86AF-F9581BC9B829}" dt="2020-12-01T12:53:04.050" v="1855"/>
        <pc:sldMkLst>
          <pc:docMk/>
          <pc:sldMk cId="4255039588" sldId="537"/>
        </pc:sldMkLst>
      </pc:sldChg>
      <pc:sldChg chg="add">
        <pc:chgData name="Esther Hansen" userId="a9b20299-219e-453d-9e7d-ba85806aa272" providerId="ADAL" clId="{7746F14A-29C1-4E5E-86AF-F9581BC9B829}" dt="2020-12-01T12:53:04.050" v="1855"/>
        <pc:sldMkLst>
          <pc:docMk/>
          <pc:sldMk cId="3686770619" sldId="538"/>
        </pc:sldMkLst>
      </pc:sldChg>
      <pc:sldChg chg="add">
        <pc:chgData name="Esther Hansen" userId="a9b20299-219e-453d-9e7d-ba85806aa272" providerId="ADAL" clId="{7746F14A-29C1-4E5E-86AF-F9581BC9B829}" dt="2020-12-01T12:53:04.050" v="1855"/>
        <pc:sldMkLst>
          <pc:docMk/>
          <pc:sldMk cId="3844675315" sldId="539"/>
        </pc:sldMkLst>
      </pc:sldChg>
      <pc:sldChg chg="add">
        <pc:chgData name="Esther Hansen" userId="a9b20299-219e-453d-9e7d-ba85806aa272" providerId="ADAL" clId="{7746F14A-29C1-4E5E-86AF-F9581BC9B829}" dt="2020-12-01T12:53:04.050" v="1855"/>
        <pc:sldMkLst>
          <pc:docMk/>
          <pc:sldMk cId="3684028053" sldId="540"/>
        </pc:sldMkLst>
      </pc:sldChg>
      <pc:sldChg chg="modSp add">
        <pc:chgData name="Esther Hansen" userId="a9b20299-219e-453d-9e7d-ba85806aa272" providerId="ADAL" clId="{7746F14A-29C1-4E5E-86AF-F9581BC9B829}" dt="2020-12-09T04:20:31.107" v="5485" actId="20577"/>
        <pc:sldMkLst>
          <pc:docMk/>
          <pc:sldMk cId="2680109114" sldId="541"/>
        </pc:sldMkLst>
        <pc:spChg chg="mod">
          <ac:chgData name="Esther Hansen" userId="a9b20299-219e-453d-9e7d-ba85806aa272" providerId="ADAL" clId="{7746F14A-29C1-4E5E-86AF-F9581BC9B829}" dt="2020-12-09T04:20:31.107" v="5485" actId="20577"/>
          <ac:spMkLst>
            <pc:docMk/>
            <pc:sldMk cId="2680109114" sldId="541"/>
            <ac:spMk id="3" creationId="{600CD7B4-AE55-4164-AB48-EA16B6CE7C70}"/>
          </ac:spMkLst>
        </pc:spChg>
      </pc:sldChg>
      <pc:sldChg chg="modSp add">
        <pc:chgData name="Esther Hansen" userId="a9b20299-219e-453d-9e7d-ba85806aa272" providerId="ADAL" clId="{7746F14A-29C1-4E5E-86AF-F9581BC9B829}" dt="2020-12-09T04:20:57.035" v="5512" actId="404"/>
        <pc:sldMkLst>
          <pc:docMk/>
          <pc:sldMk cId="2918253186" sldId="542"/>
        </pc:sldMkLst>
        <pc:spChg chg="mod">
          <ac:chgData name="Esther Hansen" userId="a9b20299-219e-453d-9e7d-ba85806aa272" providerId="ADAL" clId="{7746F14A-29C1-4E5E-86AF-F9581BC9B829}" dt="2020-12-09T04:20:57.035" v="5512" actId="404"/>
          <ac:spMkLst>
            <pc:docMk/>
            <pc:sldMk cId="2918253186" sldId="542"/>
            <ac:spMk id="2" creationId="{1C8565C5-A3B6-46CF-B22A-467BC4350F43}"/>
          </ac:spMkLst>
        </pc:spChg>
        <pc:picChg chg="mod">
          <ac:chgData name="Esther Hansen" userId="a9b20299-219e-453d-9e7d-ba85806aa272" providerId="ADAL" clId="{7746F14A-29C1-4E5E-86AF-F9581BC9B829}" dt="2020-12-09T04:20:50.924" v="5509" actId="1036"/>
          <ac:picMkLst>
            <pc:docMk/>
            <pc:sldMk cId="2918253186" sldId="542"/>
            <ac:picMk id="1026" creationId="{1D36E797-6169-4689-97C8-30B5A614B32C}"/>
          </ac:picMkLst>
        </pc:picChg>
        <pc:picChg chg="mod">
          <ac:chgData name="Esther Hansen" userId="a9b20299-219e-453d-9e7d-ba85806aa272" providerId="ADAL" clId="{7746F14A-29C1-4E5E-86AF-F9581BC9B829}" dt="2020-12-09T04:20:50.924" v="5509" actId="1036"/>
          <ac:picMkLst>
            <pc:docMk/>
            <pc:sldMk cId="2918253186" sldId="542"/>
            <ac:picMk id="1028" creationId="{81C34F82-549F-4FBC-A42F-4A83D6E4C141}"/>
          </ac:picMkLst>
        </pc:picChg>
        <pc:picChg chg="mod">
          <ac:chgData name="Esther Hansen" userId="a9b20299-219e-453d-9e7d-ba85806aa272" providerId="ADAL" clId="{7746F14A-29C1-4E5E-86AF-F9581BC9B829}" dt="2020-12-09T04:20:50.924" v="5509" actId="1036"/>
          <ac:picMkLst>
            <pc:docMk/>
            <pc:sldMk cId="2918253186" sldId="542"/>
            <ac:picMk id="1030" creationId="{0B6BBAEF-C119-41B3-9CEB-3255F86C334C}"/>
          </ac:picMkLst>
        </pc:picChg>
        <pc:picChg chg="mod">
          <ac:chgData name="Esther Hansen" userId="a9b20299-219e-453d-9e7d-ba85806aa272" providerId="ADAL" clId="{7746F14A-29C1-4E5E-86AF-F9581BC9B829}" dt="2020-12-09T04:20:50.924" v="5509" actId="1036"/>
          <ac:picMkLst>
            <pc:docMk/>
            <pc:sldMk cId="2918253186" sldId="542"/>
            <ac:picMk id="1032" creationId="{A8D3357E-B9B3-4552-BCD9-FB726B5C4E52}"/>
          </ac:picMkLst>
        </pc:picChg>
        <pc:picChg chg="mod">
          <ac:chgData name="Esther Hansen" userId="a9b20299-219e-453d-9e7d-ba85806aa272" providerId="ADAL" clId="{7746F14A-29C1-4E5E-86AF-F9581BC9B829}" dt="2020-12-09T04:20:50.924" v="5509" actId="1036"/>
          <ac:picMkLst>
            <pc:docMk/>
            <pc:sldMk cId="2918253186" sldId="542"/>
            <ac:picMk id="1034" creationId="{3BF005EA-7470-4D46-AD00-E36668344248}"/>
          </ac:picMkLst>
        </pc:picChg>
        <pc:picChg chg="mod">
          <ac:chgData name="Esther Hansen" userId="a9b20299-219e-453d-9e7d-ba85806aa272" providerId="ADAL" clId="{7746F14A-29C1-4E5E-86AF-F9581BC9B829}" dt="2020-12-09T04:20:50.924" v="5509" actId="1036"/>
          <ac:picMkLst>
            <pc:docMk/>
            <pc:sldMk cId="2918253186" sldId="542"/>
            <ac:picMk id="1036" creationId="{5DDFA7C2-0FB1-4F06-9B25-4E924E407C5E}"/>
          </ac:picMkLst>
        </pc:picChg>
      </pc:sldChg>
      <pc:sldChg chg="modSp add">
        <pc:chgData name="Esther Hansen" userId="a9b20299-219e-453d-9e7d-ba85806aa272" providerId="ADAL" clId="{7746F14A-29C1-4E5E-86AF-F9581BC9B829}" dt="2020-12-09T04:21:14.978" v="5521" actId="404"/>
        <pc:sldMkLst>
          <pc:docMk/>
          <pc:sldMk cId="2758095338" sldId="543"/>
        </pc:sldMkLst>
        <pc:spChg chg="mod">
          <ac:chgData name="Esther Hansen" userId="a9b20299-219e-453d-9e7d-ba85806aa272" providerId="ADAL" clId="{7746F14A-29C1-4E5E-86AF-F9581BC9B829}" dt="2020-12-09T04:21:14.978" v="5521" actId="404"/>
          <ac:spMkLst>
            <pc:docMk/>
            <pc:sldMk cId="2758095338" sldId="543"/>
            <ac:spMk id="3" creationId="{22F8DFD9-3CC1-4EDE-B6C5-40729722EE2B}"/>
          </ac:spMkLst>
        </pc:spChg>
      </pc:sldChg>
      <pc:sldChg chg="modSp add">
        <pc:chgData name="Esther Hansen" userId="a9b20299-219e-453d-9e7d-ba85806aa272" providerId="ADAL" clId="{7746F14A-29C1-4E5E-86AF-F9581BC9B829}" dt="2020-12-09T04:21:31.386" v="5531" actId="27636"/>
        <pc:sldMkLst>
          <pc:docMk/>
          <pc:sldMk cId="2393597026" sldId="544"/>
        </pc:sldMkLst>
        <pc:spChg chg="mod">
          <ac:chgData name="Esther Hansen" userId="a9b20299-219e-453d-9e7d-ba85806aa272" providerId="ADAL" clId="{7746F14A-29C1-4E5E-86AF-F9581BC9B829}" dt="2020-12-09T04:21:31.386" v="5531" actId="27636"/>
          <ac:spMkLst>
            <pc:docMk/>
            <pc:sldMk cId="2393597026" sldId="544"/>
            <ac:spMk id="3" creationId="{935C75DA-1BF4-4583-9EC2-8B4FE0C3DC85}"/>
          </ac:spMkLst>
        </pc:spChg>
      </pc:sldChg>
      <pc:sldChg chg="delSp modSp add">
        <pc:chgData name="Esther Hansen" userId="a9b20299-219e-453d-9e7d-ba85806aa272" providerId="ADAL" clId="{7746F14A-29C1-4E5E-86AF-F9581BC9B829}" dt="2020-12-09T04:21:54.539" v="5543" actId="404"/>
        <pc:sldMkLst>
          <pc:docMk/>
          <pc:sldMk cId="30055684" sldId="545"/>
        </pc:sldMkLst>
        <pc:spChg chg="del">
          <ac:chgData name="Esther Hansen" userId="a9b20299-219e-453d-9e7d-ba85806aa272" providerId="ADAL" clId="{7746F14A-29C1-4E5E-86AF-F9581BC9B829}" dt="2020-12-09T04:21:44.669" v="5533" actId="478"/>
          <ac:spMkLst>
            <pc:docMk/>
            <pc:sldMk cId="30055684" sldId="545"/>
            <ac:spMk id="2" creationId="{BC64C7EA-3986-4B90-B717-25EF9387DA1C}"/>
          </ac:spMkLst>
        </pc:spChg>
        <pc:spChg chg="mod">
          <ac:chgData name="Esther Hansen" userId="a9b20299-219e-453d-9e7d-ba85806aa272" providerId="ADAL" clId="{7746F14A-29C1-4E5E-86AF-F9581BC9B829}" dt="2020-12-09T04:21:54.539" v="5543" actId="404"/>
          <ac:spMkLst>
            <pc:docMk/>
            <pc:sldMk cId="30055684" sldId="545"/>
            <ac:spMk id="3" creationId="{BB6B5F96-5A20-4541-B131-F6A9B03F038D}"/>
          </ac:spMkLst>
        </pc:spChg>
      </pc:sldChg>
      <pc:sldChg chg="modSp add">
        <pc:chgData name="Esther Hansen" userId="a9b20299-219e-453d-9e7d-ba85806aa272" providerId="ADAL" clId="{7746F14A-29C1-4E5E-86AF-F9581BC9B829}" dt="2020-12-09T04:22:07.984" v="5552" actId="404"/>
        <pc:sldMkLst>
          <pc:docMk/>
          <pc:sldMk cId="248000967" sldId="546"/>
        </pc:sldMkLst>
        <pc:spChg chg="mod">
          <ac:chgData name="Esther Hansen" userId="a9b20299-219e-453d-9e7d-ba85806aa272" providerId="ADAL" clId="{7746F14A-29C1-4E5E-86AF-F9581BC9B829}" dt="2020-12-09T04:22:07.984" v="5552" actId="404"/>
          <ac:spMkLst>
            <pc:docMk/>
            <pc:sldMk cId="248000967" sldId="546"/>
            <ac:spMk id="3" creationId="{ECA33D76-B06B-4B9F-B5AF-53215FBEA798}"/>
          </ac:spMkLst>
        </pc:spChg>
      </pc:sldChg>
      <pc:sldChg chg="modSp add">
        <pc:chgData name="Esther Hansen" userId="a9b20299-219e-453d-9e7d-ba85806aa272" providerId="ADAL" clId="{7746F14A-29C1-4E5E-86AF-F9581BC9B829}" dt="2020-12-09T04:22:22.931" v="5561" actId="404"/>
        <pc:sldMkLst>
          <pc:docMk/>
          <pc:sldMk cId="2805402352" sldId="547"/>
        </pc:sldMkLst>
        <pc:spChg chg="mod">
          <ac:chgData name="Esther Hansen" userId="a9b20299-219e-453d-9e7d-ba85806aa272" providerId="ADAL" clId="{7746F14A-29C1-4E5E-86AF-F9581BC9B829}" dt="2020-12-09T04:22:22.931" v="5561" actId="404"/>
          <ac:spMkLst>
            <pc:docMk/>
            <pc:sldMk cId="2805402352" sldId="547"/>
            <ac:spMk id="3" creationId="{59799CCA-6EE2-4D4D-BE2E-FD256042C856}"/>
          </ac:spMkLst>
        </pc:spChg>
      </pc:sldChg>
      <pc:sldChg chg="modSp add">
        <pc:chgData name="Esther Hansen" userId="a9b20299-219e-453d-9e7d-ba85806aa272" providerId="ADAL" clId="{7746F14A-29C1-4E5E-86AF-F9581BC9B829}" dt="2020-12-09T04:22:58.877" v="5581" actId="27636"/>
        <pc:sldMkLst>
          <pc:docMk/>
          <pc:sldMk cId="1503340660" sldId="548"/>
        </pc:sldMkLst>
        <pc:spChg chg="mod">
          <ac:chgData name="Esther Hansen" userId="a9b20299-219e-453d-9e7d-ba85806aa272" providerId="ADAL" clId="{7746F14A-29C1-4E5E-86AF-F9581BC9B829}" dt="2020-12-09T04:22:58.877" v="5581" actId="27636"/>
          <ac:spMkLst>
            <pc:docMk/>
            <pc:sldMk cId="1503340660" sldId="548"/>
            <ac:spMk id="3" creationId="{8F0DD784-5F5E-4D42-AAFA-35FA7A982570}"/>
          </ac:spMkLst>
        </pc:spChg>
      </pc:sldChg>
      <pc:sldChg chg="delSp modSp add">
        <pc:chgData name="Esther Hansen" userId="a9b20299-219e-453d-9e7d-ba85806aa272" providerId="ADAL" clId="{7746F14A-29C1-4E5E-86AF-F9581BC9B829}" dt="2020-12-09T02:42:09.846" v="5325" actId="27636"/>
        <pc:sldMkLst>
          <pc:docMk/>
          <pc:sldMk cId="667911850" sldId="549"/>
        </pc:sldMkLst>
        <pc:spChg chg="del">
          <ac:chgData name="Esther Hansen" userId="a9b20299-219e-453d-9e7d-ba85806aa272" providerId="ADAL" clId="{7746F14A-29C1-4E5E-86AF-F9581BC9B829}" dt="2020-12-09T02:42:04.707" v="5323" actId="478"/>
          <ac:spMkLst>
            <pc:docMk/>
            <pc:sldMk cId="667911850" sldId="549"/>
            <ac:spMk id="2" creationId="{CE705B5F-30F7-40E1-AABB-D6E1CA8DF6B1}"/>
          </ac:spMkLst>
        </pc:spChg>
        <pc:spChg chg="mod">
          <ac:chgData name="Esther Hansen" userId="a9b20299-219e-453d-9e7d-ba85806aa272" providerId="ADAL" clId="{7746F14A-29C1-4E5E-86AF-F9581BC9B829}" dt="2020-12-09T02:42:09.846" v="5325" actId="27636"/>
          <ac:spMkLst>
            <pc:docMk/>
            <pc:sldMk cId="667911850" sldId="549"/>
            <ac:spMk id="3" creationId="{3FF2A5F7-2031-420B-A9FF-5A72E440C59D}"/>
          </ac:spMkLst>
        </pc:spChg>
      </pc:sldChg>
      <pc:sldChg chg="add">
        <pc:chgData name="Esther Hansen" userId="a9b20299-219e-453d-9e7d-ba85806aa272" providerId="ADAL" clId="{7746F14A-29C1-4E5E-86AF-F9581BC9B829}" dt="2020-12-01T12:53:04.050" v="1855"/>
        <pc:sldMkLst>
          <pc:docMk/>
          <pc:sldMk cId="2806625175" sldId="550"/>
        </pc:sldMkLst>
      </pc:sldChg>
      <pc:sldChg chg="add ord">
        <pc:chgData name="Esther Hansen" userId="a9b20299-219e-453d-9e7d-ba85806aa272" providerId="ADAL" clId="{7746F14A-29C1-4E5E-86AF-F9581BC9B829}" dt="2020-12-03T02:32:16.064" v="3583"/>
        <pc:sldMkLst>
          <pc:docMk/>
          <pc:sldMk cId="2775145780" sldId="551"/>
        </pc:sldMkLst>
      </pc:sldChg>
      <pc:sldChg chg="add ord">
        <pc:chgData name="Esther Hansen" userId="a9b20299-219e-453d-9e7d-ba85806aa272" providerId="ADAL" clId="{7746F14A-29C1-4E5E-86AF-F9581BC9B829}" dt="2020-12-03T02:32:16.064" v="3583"/>
        <pc:sldMkLst>
          <pc:docMk/>
          <pc:sldMk cId="2478375040" sldId="552"/>
        </pc:sldMkLst>
      </pc:sldChg>
      <pc:sldChg chg="add">
        <pc:chgData name="Esther Hansen" userId="a9b20299-219e-453d-9e7d-ba85806aa272" providerId="ADAL" clId="{7746F14A-29C1-4E5E-86AF-F9581BC9B829}" dt="2020-12-01T12:55:05.977" v="1859"/>
        <pc:sldMkLst>
          <pc:docMk/>
          <pc:sldMk cId="1813051493" sldId="553"/>
        </pc:sldMkLst>
      </pc:sldChg>
      <pc:sldChg chg="modSp add">
        <pc:chgData name="Esther Hansen" userId="a9b20299-219e-453d-9e7d-ba85806aa272" providerId="ADAL" clId="{7746F14A-29C1-4E5E-86AF-F9581BC9B829}" dt="2020-12-03T11:03:10.472" v="4341" actId="27636"/>
        <pc:sldMkLst>
          <pc:docMk/>
          <pc:sldMk cId="253070940" sldId="554"/>
        </pc:sldMkLst>
        <pc:spChg chg="mod">
          <ac:chgData name="Esther Hansen" userId="a9b20299-219e-453d-9e7d-ba85806aa272" providerId="ADAL" clId="{7746F14A-29C1-4E5E-86AF-F9581BC9B829}" dt="2020-12-03T11:03:10.472" v="4341" actId="27636"/>
          <ac:spMkLst>
            <pc:docMk/>
            <pc:sldMk cId="253070940" sldId="554"/>
            <ac:spMk id="3" creationId="{0CDF0B31-F6D6-480A-A16B-1A38821059CC}"/>
          </ac:spMkLst>
        </pc:spChg>
      </pc:sldChg>
      <pc:sldChg chg="add">
        <pc:chgData name="Esther Hansen" userId="a9b20299-219e-453d-9e7d-ba85806aa272" providerId="ADAL" clId="{7746F14A-29C1-4E5E-86AF-F9581BC9B829}" dt="2020-12-09T01:47:34.972" v="4977"/>
        <pc:sldMkLst>
          <pc:docMk/>
          <pc:sldMk cId="227877367" sldId="555"/>
        </pc:sldMkLst>
      </pc:sldChg>
      <pc:sldChg chg="addSp delSp modSp add del ord">
        <pc:chgData name="Esther Hansen" userId="a9b20299-219e-453d-9e7d-ba85806aa272" providerId="ADAL" clId="{7746F14A-29C1-4E5E-86AF-F9581BC9B829}" dt="2020-12-09T01:47:26.115" v="4976" actId="2696"/>
        <pc:sldMkLst>
          <pc:docMk/>
          <pc:sldMk cId="1379682309" sldId="555"/>
        </pc:sldMkLst>
        <pc:spChg chg="mod">
          <ac:chgData name="Esther Hansen" userId="a9b20299-219e-453d-9e7d-ba85806aa272" providerId="ADAL" clId="{7746F14A-29C1-4E5E-86AF-F9581BC9B829}" dt="2020-12-02T22:46:08.010" v="2858" actId="1076"/>
          <ac:spMkLst>
            <pc:docMk/>
            <pc:sldMk cId="1379682309" sldId="555"/>
            <ac:spMk id="2" creationId="{17F49559-354E-4841-8F46-517EFC84D384}"/>
          </ac:spMkLst>
        </pc:spChg>
        <pc:spChg chg="del">
          <ac:chgData name="Esther Hansen" userId="a9b20299-219e-453d-9e7d-ba85806aa272" providerId="ADAL" clId="{7746F14A-29C1-4E5E-86AF-F9581BC9B829}" dt="2020-12-02T22:45:51.109" v="2835" actId="931"/>
          <ac:spMkLst>
            <pc:docMk/>
            <pc:sldMk cId="1379682309" sldId="555"/>
            <ac:spMk id="3" creationId="{EF17E791-102A-4FEC-86B5-559D8606ACAB}"/>
          </ac:spMkLst>
        </pc:spChg>
        <pc:picChg chg="add mod">
          <ac:chgData name="Esther Hansen" userId="a9b20299-219e-453d-9e7d-ba85806aa272" providerId="ADAL" clId="{7746F14A-29C1-4E5E-86AF-F9581BC9B829}" dt="2020-12-02T22:46:59.169" v="2874" actId="1076"/>
          <ac:picMkLst>
            <pc:docMk/>
            <pc:sldMk cId="1379682309" sldId="555"/>
            <ac:picMk id="5" creationId="{2510A63E-8596-4847-A4FA-4AC4930D12DE}"/>
          </ac:picMkLst>
        </pc:picChg>
        <pc:picChg chg="add mod">
          <ac:chgData name="Esther Hansen" userId="a9b20299-219e-453d-9e7d-ba85806aa272" providerId="ADAL" clId="{7746F14A-29C1-4E5E-86AF-F9581BC9B829}" dt="2020-12-02T22:47:06.619" v="2876" actId="14100"/>
          <ac:picMkLst>
            <pc:docMk/>
            <pc:sldMk cId="1379682309" sldId="555"/>
            <ac:picMk id="7" creationId="{E1AA437D-2C62-4933-8FA9-545142ED06ED}"/>
          </ac:picMkLst>
        </pc:picChg>
        <pc:picChg chg="add mod">
          <ac:chgData name="Esther Hansen" userId="a9b20299-219e-453d-9e7d-ba85806aa272" providerId="ADAL" clId="{7746F14A-29C1-4E5E-86AF-F9581BC9B829}" dt="2020-12-02T22:46:53.962" v="2872" actId="1076"/>
          <ac:picMkLst>
            <pc:docMk/>
            <pc:sldMk cId="1379682309" sldId="555"/>
            <ac:picMk id="9" creationId="{6F646AD5-897C-4F22-AC56-62045F94EB0C}"/>
          </ac:picMkLst>
        </pc:picChg>
      </pc:sldChg>
      <pc:sldChg chg="addSp delSp modSp add">
        <pc:chgData name="Esther Hansen" userId="a9b20299-219e-453d-9e7d-ba85806aa272" providerId="ADAL" clId="{7746F14A-29C1-4E5E-86AF-F9581BC9B829}" dt="2020-12-02T22:55:54.581" v="2971" actId="404"/>
        <pc:sldMkLst>
          <pc:docMk/>
          <pc:sldMk cId="1747088985" sldId="556"/>
        </pc:sldMkLst>
        <pc:spChg chg="mod">
          <ac:chgData name="Esther Hansen" userId="a9b20299-219e-453d-9e7d-ba85806aa272" providerId="ADAL" clId="{7746F14A-29C1-4E5E-86AF-F9581BC9B829}" dt="2020-12-02T22:55:54.581" v="2971" actId="404"/>
          <ac:spMkLst>
            <pc:docMk/>
            <pc:sldMk cId="1747088985" sldId="556"/>
            <ac:spMk id="2" creationId="{60335007-3314-4903-B179-8CB1185F075C}"/>
          </ac:spMkLst>
        </pc:spChg>
        <pc:spChg chg="del">
          <ac:chgData name="Esther Hansen" userId="a9b20299-219e-453d-9e7d-ba85806aa272" providerId="ADAL" clId="{7746F14A-29C1-4E5E-86AF-F9581BC9B829}" dt="2020-12-02T22:53:17.307" v="2878" actId="931"/>
          <ac:spMkLst>
            <pc:docMk/>
            <pc:sldMk cId="1747088985" sldId="556"/>
            <ac:spMk id="3" creationId="{DDBD2855-8407-4C12-9DDA-77021B27D7E0}"/>
          </ac:spMkLst>
        </pc:spChg>
        <pc:picChg chg="add mod modCrop">
          <ac:chgData name="Esther Hansen" userId="a9b20299-219e-453d-9e7d-ba85806aa272" providerId="ADAL" clId="{7746F14A-29C1-4E5E-86AF-F9581BC9B829}" dt="2020-12-02T22:55:27.213" v="2940" actId="1076"/>
          <ac:picMkLst>
            <pc:docMk/>
            <pc:sldMk cId="1747088985" sldId="556"/>
            <ac:picMk id="5" creationId="{B27ABF3A-F278-47D6-AA80-8EDC7BF296A1}"/>
          </ac:picMkLst>
        </pc:picChg>
        <pc:picChg chg="add mod modCrop">
          <ac:chgData name="Esther Hansen" userId="a9b20299-219e-453d-9e7d-ba85806aa272" providerId="ADAL" clId="{7746F14A-29C1-4E5E-86AF-F9581BC9B829}" dt="2020-12-02T22:55:10.033" v="2936" actId="1076"/>
          <ac:picMkLst>
            <pc:docMk/>
            <pc:sldMk cId="1747088985" sldId="556"/>
            <ac:picMk id="7" creationId="{6A670333-DA20-48D3-96ED-EACD0A6546F6}"/>
          </ac:picMkLst>
        </pc:picChg>
        <pc:picChg chg="add mod">
          <ac:chgData name="Esther Hansen" userId="a9b20299-219e-453d-9e7d-ba85806aa272" providerId="ADAL" clId="{7746F14A-29C1-4E5E-86AF-F9581BC9B829}" dt="2020-12-02T22:55:12.174" v="2937" actId="1076"/>
          <ac:picMkLst>
            <pc:docMk/>
            <pc:sldMk cId="1747088985" sldId="556"/>
            <ac:picMk id="9" creationId="{BD584234-5839-431F-9214-CE2EAE39E0D8}"/>
          </ac:picMkLst>
        </pc:picChg>
      </pc:sldChg>
      <pc:sldChg chg="addSp delSp modSp add">
        <pc:chgData name="Esther Hansen" userId="a9b20299-219e-453d-9e7d-ba85806aa272" providerId="ADAL" clId="{7746F14A-29C1-4E5E-86AF-F9581BC9B829}" dt="2020-12-03T02:26:29.195" v="3522" actId="14100"/>
        <pc:sldMkLst>
          <pc:docMk/>
          <pc:sldMk cId="2243657386" sldId="557"/>
        </pc:sldMkLst>
        <pc:spChg chg="mod">
          <ac:chgData name="Esther Hansen" userId="a9b20299-219e-453d-9e7d-ba85806aa272" providerId="ADAL" clId="{7746F14A-29C1-4E5E-86AF-F9581BC9B829}" dt="2020-12-03T02:25:49.881" v="3517" actId="1076"/>
          <ac:spMkLst>
            <pc:docMk/>
            <pc:sldMk cId="2243657386" sldId="557"/>
            <ac:spMk id="3" creationId="{51F24FD8-6D54-435D-8647-E5F53EBE63C8}"/>
          </ac:spMkLst>
        </pc:spChg>
        <pc:picChg chg="add del">
          <ac:chgData name="Esther Hansen" userId="a9b20299-219e-453d-9e7d-ba85806aa272" providerId="ADAL" clId="{7746F14A-29C1-4E5E-86AF-F9581BC9B829}" dt="2020-12-03T02:20:14.659" v="3452"/>
          <ac:picMkLst>
            <pc:docMk/>
            <pc:sldMk cId="2243657386" sldId="557"/>
            <ac:picMk id="6" creationId="{D92DE283-B2C0-45B7-9532-31451BDCB3C8}"/>
          </ac:picMkLst>
        </pc:picChg>
        <pc:picChg chg="add mod">
          <ac:chgData name="Esther Hansen" userId="a9b20299-219e-453d-9e7d-ba85806aa272" providerId="ADAL" clId="{7746F14A-29C1-4E5E-86AF-F9581BC9B829}" dt="2020-12-03T02:25:49.881" v="3517" actId="1076"/>
          <ac:picMkLst>
            <pc:docMk/>
            <pc:sldMk cId="2243657386" sldId="557"/>
            <ac:picMk id="7170" creationId="{D2BDED90-A14E-4316-816A-D0727D3F85B5}"/>
          </ac:picMkLst>
        </pc:picChg>
        <pc:picChg chg="add del mod">
          <ac:chgData name="Esther Hansen" userId="a9b20299-219e-453d-9e7d-ba85806aa272" providerId="ADAL" clId="{7746F14A-29C1-4E5E-86AF-F9581BC9B829}" dt="2020-12-03T02:20:09.754" v="3450"/>
          <ac:picMkLst>
            <pc:docMk/>
            <pc:sldMk cId="2243657386" sldId="557"/>
            <ac:picMk id="7172" creationId="{7C7C3899-4B4D-44A3-B900-55C67BBEB7B6}"/>
          </ac:picMkLst>
        </pc:picChg>
        <pc:picChg chg="add mod">
          <ac:chgData name="Esther Hansen" userId="a9b20299-219e-453d-9e7d-ba85806aa272" providerId="ADAL" clId="{7746F14A-29C1-4E5E-86AF-F9581BC9B829}" dt="2020-12-03T02:26:02.803" v="3519" actId="1076"/>
          <ac:picMkLst>
            <pc:docMk/>
            <pc:sldMk cId="2243657386" sldId="557"/>
            <ac:picMk id="7174" creationId="{52B60192-01C7-4927-A331-6AED298C9E72}"/>
          </ac:picMkLst>
        </pc:picChg>
        <pc:picChg chg="add mod">
          <ac:chgData name="Esther Hansen" userId="a9b20299-219e-453d-9e7d-ba85806aa272" providerId="ADAL" clId="{7746F14A-29C1-4E5E-86AF-F9581BC9B829}" dt="2020-12-03T02:26:29.195" v="3522" actId="14100"/>
          <ac:picMkLst>
            <pc:docMk/>
            <pc:sldMk cId="2243657386" sldId="557"/>
            <ac:picMk id="7176" creationId="{9FFCD4B3-C773-417E-AAEA-1229D1977760}"/>
          </ac:picMkLst>
        </pc:picChg>
      </pc:sldChg>
      <pc:sldChg chg="addSp modSp add">
        <pc:chgData name="Esther Hansen" userId="a9b20299-219e-453d-9e7d-ba85806aa272" providerId="ADAL" clId="{7746F14A-29C1-4E5E-86AF-F9581BC9B829}" dt="2020-12-02T23:00:49.738" v="3006" actId="14100"/>
        <pc:sldMkLst>
          <pc:docMk/>
          <pc:sldMk cId="1478769" sldId="558"/>
        </pc:sldMkLst>
        <pc:spChg chg="mod">
          <ac:chgData name="Esther Hansen" userId="a9b20299-219e-453d-9e7d-ba85806aa272" providerId="ADAL" clId="{7746F14A-29C1-4E5E-86AF-F9581BC9B829}" dt="2020-12-02T23:00:37.423" v="3004" actId="14100"/>
          <ac:spMkLst>
            <pc:docMk/>
            <pc:sldMk cId="1478769" sldId="558"/>
            <ac:spMk id="2" creationId="{21A0B66C-A94C-4BDA-A9E8-72550467B0DC}"/>
          </ac:spMkLst>
        </pc:spChg>
        <pc:picChg chg="add mod">
          <ac:chgData name="Esther Hansen" userId="a9b20299-219e-453d-9e7d-ba85806aa272" providerId="ADAL" clId="{7746F14A-29C1-4E5E-86AF-F9581BC9B829}" dt="2020-12-02T23:00:49.738" v="3006" actId="14100"/>
          <ac:picMkLst>
            <pc:docMk/>
            <pc:sldMk cId="1478769" sldId="558"/>
            <ac:picMk id="1026" creationId="{7E461609-A848-454A-AADC-AA9401F33D3C}"/>
          </ac:picMkLst>
        </pc:picChg>
      </pc:sldChg>
      <pc:sldChg chg="addSp modSp add">
        <pc:chgData name="Esther Hansen" userId="a9b20299-219e-453d-9e7d-ba85806aa272" providerId="ADAL" clId="{7746F14A-29C1-4E5E-86AF-F9581BC9B829}" dt="2020-12-03T11:16:58.021" v="4464" actId="403"/>
        <pc:sldMkLst>
          <pc:docMk/>
          <pc:sldMk cId="3340974051" sldId="559"/>
        </pc:sldMkLst>
        <pc:spChg chg="mod">
          <ac:chgData name="Esther Hansen" userId="a9b20299-219e-453d-9e7d-ba85806aa272" providerId="ADAL" clId="{7746F14A-29C1-4E5E-86AF-F9581BC9B829}" dt="2020-12-03T11:16:58.021" v="4464" actId="403"/>
          <ac:spMkLst>
            <pc:docMk/>
            <pc:sldMk cId="3340974051" sldId="559"/>
            <ac:spMk id="3" creationId="{20F1819A-BB40-4997-969B-B12C8BC7BD71}"/>
          </ac:spMkLst>
        </pc:spChg>
        <pc:picChg chg="add mod">
          <ac:chgData name="Esther Hansen" userId="a9b20299-219e-453d-9e7d-ba85806aa272" providerId="ADAL" clId="{7746F14A-29C1-4E5E-86AF-F9581BC9B829}" dt="2020-12-03T11:16:13.532" v="4453" actId="1076"/>
          <ac:picMkLst>
            <pc:docMk/>
            <pc:sldMk cId="3340974051" sldId="559"/>
            <ac:picMk id="4" creationId="{F4E663E2-D6A9-4988-86CF-D5096007F845}"/>
          </ac:picMkLst>
        </pc:picChg>
        <pc:picChg chg="add mod">
          <ac:chgData name="Esther Hansen" userId="a9b20299-219e-453d-9e7d-ba85806aa272" providerId="ADAL" clId="{7746F14A-29C1-4E5E-86AF-F9581BC9B829}" dt="2020-12-03T11:16:48.028" v="4460" actId="1076"/>
          <ac:picMkLst>
            <pc:docMk/>
            <pc:sldMk cId="3340974051" sldId="559"/>
            <ac:picMk id="6146" creationId="{EC694A7A-4B7A-44B4-B7DC-A45C0825CC1E}"/>
          </ac:picMkLst>
        </pc:picChg>
      </pc:sldChg>
      <pc:sldChg chg="addSp modSp add">
        <pc:chgData name="Esther Hansen" userId="a9b20299-219e-453d-9e7d-ba85806aa272" providerId="ADAL" clId="{7746F14A-29C1-4E5E-86AF-F9581BC9B829}" dt="2020-12-02T23:07:41.565" v="3149" actId="14100"/>
        <pc:sldMkLst>
          <pc:docMk/>
          <pc:sldMk cId="17232962" sldId="560"/>
        </pc:sldMkLst>
        <pc:spChg chg="mod">
          <ac:chgData name="Esther Hansen" userId="a9b20299-219e-453d-9e7d-ba85806aa272" providerId="ADAL" clId="{7746F14A-29C1-4E5E-86AF-F9581BC9B829}" dt="2020-12-02T23:07:41.565" v="3149" actId="14100"/>
          <ac:spMkLst>
            <pc:docMk/>
            <pc:sldMk cId="17232962" sldId="560"/>
            <ac:spMk id="2" creationId="{A1D09818-2690-46BF-99C5-AF6749A988BA}"/>
          </ac:spMkLst>
        </pc:spChg>
        <pc:picChg chg="add mod">
          <ac:chgData name="Esther Hansen" userId="a9b20299-219e-453d-9e7d-ba85806aa272" providerId="ADAL" clId="{7746F14A-29C1-4E5E-86AF-F9581BC9B829}" dt="2020-12-02T23:06:47.614" v="3064" actId="1076"/>
          <ac:picMkLst>
            <pc:docMk/>
            <pc:sldMk cId="17232962" sldId="560"/>
            <ac:picMk id="4" creationId="{180F83D8-B95D-474B-A713-572E2CB95172}"/>
          </ac:picMkLst>
        </pc:picChg>
        <pc:picChg chg="add mod">
          <ac:chgData name="Esther Hansen" userId="a9b20299-219e-453d-9e7d-ba85806aa272" providerId="ADAL" clId="{7746F14A-29C1-4E5E-86AF-F9581BC9B829}" dt="2020-12-02T23:06:49.864" v="3065" actId="1076"/>
          <ac:picMkLst>
            <pc:docMk/>
            <pc:sldMk cId="17232962" sldId="560"/>
            <ac:picMk id="5" creationId="{1099F3AB-CEE6-4796-A329-11DD1025F2CF}"/>
          </ac:picMkLst>
        </pc:picChg>
        <pc:picChg chg="add mod">
          <ac:chgData name="Esther Hansen" userId="a9b20299-219e-453d-9e7d-ba85806aa272" providerId="ADAL" clId="{7746F14A-29C1-4E5E-86AF-F9581BC9B829}" dt="2020-12-02T23:06:43.087" v="3062" actId="1076"/>
          <ac:picMkLst>
            <pc:docMk/>
            <pc:sldMk cId="17232962" sldId="560"/>
            <ac:picMk id="6" creationId="{73A29CEB-794F-4E1C-96A5-875DC9E8CC2F}"/>
          </ac:picMkLst>
        </pc:picChg>
        <pc:picChg chg="add mod">
          <ac:chgData name="Esther Hansen" userId="a9b20299-219e-453d-9e7d-ba85806aa272" providerId="ADAL" clId="{7746F14A-29C1-4E5E-86AF-F9581BC9B829}" dt="2020-12-02T23:06:45.266" v="3063" actId="1076"/>
          <ac:picMkLst>
            <pc:docMk/>
            <pc:sldMk cId="17232962" sldId="560"/>
            <ac:picMk id="7" creationId="{15018583-813B-4E2E-959F-F127F1D61744}"/>
          </ac:picMkLst>
        </pc:picChg>
      </pc:sldChg>
      <pc:sldChg chg="addSp modSp add">
        <pc:chgData name="Esther Hansen" userId="a9b20299-219e-453d-9e7d-ba85806aa272" providerId="ADAL" clId="{7746F14A-29C1-4E5E-86AF-F9581BC9B829}" dt="2020-12-02T23:14:24.029" v="3164" actId="1076"/>
        <pc:sldMkLst>
          <pc:docMk/>
          <pc:sldMk cId="1056824968" sldId="561"/>
        </pc:sldMkLst>
        <pc:spChg chg="mod">
          <ac:chgData name="Esther Hansen" userId="a9b20299-219e-453d-9e7d-ba85806aa272" providerId="ADAL" clId="{7746F14A-29C1-4E5E-86AF-F9581BC9B829}" dt="2020-12-02T23:12:30.848" v="3153" actId="27636"/>
          <ac:spMkLst>
            <pc:docMk/>
            <pc:sldMk cId="1056824968" sldId="561"/>
            <ac:spMk id="2" creationId="{9468CD16-2606-4CD2-824F-354BF88FEC66}"/>
          </ac:spMkLst>
        </pc:spChg>
        <pc:picChg chg="add mod">
          <ac:chgData name="Esther Hansen" userId="a9b20299-219e-453d-9e7d-ba85806aa272" providerId="ADAL" clId="{7746F14A-29C1-4E5E-86AF-F9581BC9B829}" dt="2020-12-02T23:12:35.818" v="3155" actId="1076"/>
          <ac:picMkLst>
            <pc:docMk/>
            <pc:sldMk cId="1056824968" sldId="561"/>
            <ac:picMk id="2050" creationId="{456F1D07-6DDD-4FBC-BA65-A841E484FB18}"/>
          </ac:picMkLst>
        </pc:picChg>
        <pc:picChg chg="add mod">
          <ac:chgData name="Esther Hansen" userId="a9b20299-219e-453d-9e7d-ba85806aa272" providerId="ADAL" clId="{7746F14A-29C1-4E5E-86AF-F9581BC9B829}" dt="2020-12-02T23:13:55.129" v="3160" actId="1076"/>
          <ac:picMkLst>
            <pc:docMk/>
            <pc:sldMk cId="1056824968" sldId="561"/>
            <ac:picMk id="2052" creationId="{C8927C34-3545-4EC8-8E33-10925CFE5D38}"/>
          </ac:picMkLst>
        </pc:picChg>
        <pc:picChg chg="add mod">
          <ac:chgData name="Esther Hansen" userId="a9b20299-219e-453d-9e7d-ba85806aa272" providerId="ADAL" clId="{7746F14A-29C1-4E5E-86AF-F9581BC9B829}" dt="2020-12-02T23:14:24.029" v="3164" actId="1076"/>
          <ac:picMkLst>
            <pc:docMk/>
            <pc:sldMk cId="1056824968" sldId="561"/>
            <ac:picMk id="2054" creationId="{5162FAEA-2A41-452A-8DD0-755E287F0CF7}"/>
          </ac:picMkLst>
        </pc:picChg>
      </pc:sldChg>
      <pc:sldChg chg="addSp modSp add ord">
        <pc:chgData name="Esther Hansen" userId="a9b20299-219e-453d-9e7d-ba85806aa272" providerId="ADAL" clId="{7746F14A-29C1-4E5E-86AF-F9581BC9B829}" dt="2020-12-02T23:16:13.098" v="3174"/>
        <pc:sldMkLst>
          <pc:docMk/>
          <pc:sldMk cId="1876248440" sldId="562"/>
        </pc:sldMkLst>
        <pc:spChg chg="mod">
          <ac:chgData name="Esther Hansen" userId="a9b20299-219e-453d-9e7d-ba85806aa272" providerId="ADAL" clId="{7746F14A-29C1-4E5E-86AF-F9581BC9B829}" dt="2020-12-02T23:16:05.928" v="3172" actId="1076"/>
          <ac:spMkLst>
            <pc:docMk/>
            <pc:sldMk cId="1876248440" sldId="562"/>
            <ac:spMk id="2" creationId="{80AB57C5-5EF7-49FA-A1DE-AFAA32BDA125}"/>
          </ac:spMkLst>
        </pc:spChg>
        <pc:picChg chg="add mod">
          <ac:chgData name="Esther Hansen" userId="a9b20299-219e-453d-9e7d-ba85806aa272" providerId="ADAL" clId="{7746F14A-29C1-4E5E-86AF-F9581BC9B829}" dt="2020-12-02T23:16:09.319" v="3173" actId="1076"/>
          <ac:picMkLst>
            <pc:docMk/>
            <pc:sldMk cId="1876248440" sldId="562"/>
            <ac:picMk id="3074" creationId="{343CF18E-4850-465A-BF32-AD2529C5231D}"/>
          </ac:picMkLst>
        </pc:picChg>
      </pc:sldChg>
      <pc:sldChg chg="addSp modSp add">
        <pc:chgData name="Esther Hansen" userId="a9b20299-219e-453d-9e7d-ba85806aa272" providerId="ADAL" clId="{7746F14A-29C1-4E5E-86AF-F9581BC9B829}" dt="2020-12-02T23:25:04.801" v="3267" actId="1076"/>
        <pc:sldMkLst>
          <pc:docMk/>
          <pc:sldMk cId="3806450288" sldId="563"/>
        </pc:sldMkLst>
        <pc:spChg chg="mod">
          <ac:chgData name="Esther Hansen" userId="a9b20299-219e-453d-9e7d-ba85806aa272" providerId="ADAL" clId="{7746F14A-29C1-4E5E-86AF-F9581BC9B829}" dt="2020-12-02T23:23:30.568" v="3252" actId="1076"/>
          <ac:spMkLst>
            <pc:docMk/>
            <pc:sldMk cId="3806450288" sldId="563"/>
            <ac:spMk id="2" creationId="{70633D08-0E92-4724-B282-FE5B4B6F131A}"/>
          </ac:spMkLst>
        </pc:spChg>
        <pc:spChg chg="mod">
          <ac:chgData name="Esther Hansen" userId="a9b20299-219e-453d-9e7d-ba85806aa272" providerId="ADAL" clId="{7746F14A-29C1-4E5E-86AF-F9581BC9B829}" dt="2020-12-02T23:23:47.511" v="3256" actId="27636"/>
          <ac:spMkLst>
            <pc:docMk/>
            <pc:sldMk cId="3806450288" sldId="563"/>
            <ac:spMk id="3" creationId="{2E35A31F-82BD-4C0C-AF2E-71F9B23DB379}"/>
          </ac:spMkLst>
        </pc:spChg>
        <pc:spChg chg="add mod">
          <ac:chgData name="Esther Hansen" userId="a9b20299-219e-453d-9e7d-ba85806aa272" providerId="ADAL" clId="{7746F14A-29C1-4E5E-86AF-F9581BC9B829}" dt="2020-12-02T23:23:57.831" v="3259" actId="404"/>
          <ac:spMkLst>
            <pc:docMk/>
            <pc:sldMk cId="3806450288" sldId="563"/>
            <ac:spMk id="4" creationId="{A087E93D-9FB0-4820-97AC-67F7D53ED333}"/>
          </ac:spMkLst>
        </pc:spChg>
        <pc:spChg chg="add mod">
          <ac:chgData name="Esther Hansen" userId="a9b20299-219e-453d-9e7d-ba85806aa272" providerId="ADAL" clId="{7746F14A-29C1-4E5E-86AF-F9581BC9B829}" dt="2020-12-02T23:25:04.801" v="3267" actId="1076"/>
          <ac:spMkLst>
            <pc:docMk/>
            <pc:sldMk cId="3806450288" sldId="563"/>
            <ac:spMk id="5" creationId="{A08EAF81-6BC8-4454-8ED9-47BD13A7D8BB}"/>
          </ac:spMkLst>
        </pc:spChg>
        <pc:picChg chg="add mod">
          <ac:chgData name="Esther Hansen" userId="a9b20299-219e-453d-9e7d-ba85806aa272" providerId="ADAL" clId="{7746F14A-29C1-4E5E-86AF-F9581BC9B829}" dt="2020-12-02T23:17:42.856" v="3179" actId="1076"/>
          <ac:picMkLst>
            <pc:docMk/>
            <pc:sldMk cId="3806450288" sldId="563"/>
            <ac:picMk id="4098" creationId="{4B0B948D-751E-49D9-98E7-934E0288E97A}"/>
          </ac:picMkLst>
        </pc:picChg>
        <pc:picChg chg="add mod">
          <ac:chgData name="Esther Hansen" userId="a9b20299-219e-453d-9e7d-ba85806aa272" providerId="ADAL" clId="{7746F14A-29C1-4E5E-86AF-F9581BC9B829}" dt="2020-12-02T23:24:56.619" v="3266" actId="1076"/>
          <ac:picMkLst>
            <pc:docMk/>
            <pc:sldMk cId="3806450288" sldId="563"/>
            <ac:picMk id="4100" creationId="{A8691750-E494-4F21-8DCD-FC2D6B1AC73A}"/>
          </ac:picMkLst>
        </pc:picChg>
        <pc:picChg chg="add mod">
          <ac:chgData name="Esther Hansen" userId="a9b20299-219e-453d-9e7d-ba85806aa272" providerId="ADAL" clId="{7746F14A-29C1-4E5E-86AF-F9581BC9B829}" dt="2020-12-02T23:24:32.537" v="3264" actId="14100"/>
          <ac:picMkLst>
            <pc:docMk/>
            <pc:sldMk cId="3806450288" sldId="563"/>
            <ac:picMk id="4102" creationId="{8D39612F-7AFD-44AF-896A-7E9B5C17A72E}"/>
          </ac:picMkLst>
        </pc:picChg>
      </pc:sldChg>
      <pc:sldChg chg="addSp modSp add">
        <pc:chgData name="Esther Hansen" userId="a9b20299-219e-453d-9e7d-ba85806aa272" providerId="ADAL" clId="{7746F14A-29C1-4E5E-86AF-F9581BC9B829}" dt="2020-12-03T00:46:13.053" v="3399" actId="1038"/>
        <pc:sldMkLst>
          <pc:docMk/>
          <pc:sldMk cId="1337636487" sldId="564"/>
        </pc:sldMkLst>
        <pc:spChg chg="mod">
          <ac:chgData name="Esther Hansen" userId="a9b20299-219e-453d-9e7d-ba85806aa272" providerId="ADAL" clId="{7746F14A-29C1-4E5E-86AF-F9581BC9B829}" dt="2020-12-03T00:46:13.053" v="3399" actId="1038"/>
          <ac:spMkLst>
            <pc:docMk/>
            <pc:sldMk cId="1337636487" sldId="564"/>
            <ac:spMk id="2" creationId="{B19A1B13-EE76-4BFB-B17F-CCC9F00536BF}"/>
          </ac:spMkLst>
        </pc:spChg>
        <pc:picChg chg="add mod modCrop">
          <ac:chgData name="Esther Hansen" userId="a9b20299-219e-453d-9e7d-ba85806aa272" providerId="ADAL" clId="{7746F14A-29C1-4E5E-86AF-F9581BC9B829}" dt="2020-12-03T00:46:13.053" v="3399" actId="1038"/>
          <ac:picMkLst>
            <pc:docMk/>
            <pc:sldMk cId="1337636487" sldId="564"/>
            <ac:picMk id="4" creationId="{FBBF98AE-4CB0-4220-89A7-231E5B8395D8}"/>
          </ac:picMkLst>
        </pc:picChg>
        <pc:picChg chg="add mod modCrop">
          <ac:chgData name="Esther Hansen" userId="a9b20299-219e-453d-9e7d-ba85806aa272" providerId="ADAL" clId="{7746F14A-29C1-4E5E-86AF-F9581BC9B829}" dt="2020-12-03T00:46:13.053" v="3399" actId="1038"/>
          <ac:picMkLst>
            <pc:docMk/>
            <pc:sldMk cId="1337636487" sldId="564"/>
            <ac:picMk id="5" creationId="{8FC045E6-89B4-441C-9894-5684D39B1058}"/>
          </ac:picMkLst>
        </pc:picChg>
      </pc:sldChg>
      <pc:sldChg chg="addSp modSp add">
        <pc:chgData name="Esther Hansen" userId="a9b20299-219e-453d-9e7d-ba85806aa272" providerId="ADAL" clId="{7746F14A-29C1-4E5E-86AF-F9581BC9B829}" dt="2020-12-02T23:31:28.593" v="3326" actId="20577"/>
        <pc:sldMkLst>
          <pc:docMk/>
          <pc:sldMk cId="2339666911" sldId="565"/>
        </pc:sldMkLst>
        <pc:spChg chg="mod">
          <ac:chgData name="Esther Hansen" userId="a9b20299-219e-453d-9e7d-ba85806aa272" providerId="ADAL" clId="{7746F14A-29C1-4E5E-86AF-F9581BC9B829}" dt="2020-12-02T23:29:44.680" v="3304" actId="20577"/>
          <ac:spMkLst>
            <pc:docMk/>
            <pc:sldMk cId="2339666911" sldId="565"/>
            <ac:spMk id="2" creationId="{07B08B02-C689-474A-8D22-75AB80790078}"/>
          </ac:spMkLst>
        </pc:spChg>
        <pc:spChg chg="mod">
          <ac:chgData name="Esther Hansen" userId="a9b20299-219e-453d-9e7d-ba85806aa272" providerId="ADAL" clId="{7746F14A-29C1-4E5E-86AF-F9581BC9B829}" dt="2020-12-02T23:31:28.593" v="3326" actId="20577"/>
          <ac:spMkLst>
            <pc:docMk/>
            <pc:sldMk cId="2339666911" sldId="565"/>
            <ac:spMk id="3" creationId="{6225134B-82FA-4C64-9C16-07230BB72289}"/>
          </ac:spMkLst>
        </pc:spChg>
        <pc:picChg chg="add mod">
          <ac:chgData name="Esther Hansen" userId="a9b20299-219e-453d-9e7d-ba85806aa272" providerId="ADAL" clId="{7746F14A-29C1-4E5E-86AF-F9581BC9B829}" dt="2020-12-02T23:28:50.215" v="3291" actId="1076"/>
          <ac:picMkLst>
            <pc:docMk/>
            <pc:sldMk cId="2339666911" sldId="565"/>
            <ac:picMk id="5122" creationId="{BE7134CA-8A38-4D5A-B3DB-91BB301B03F1}"/>
          </ac:picMkLst>
        </pc:picChg>
        <pc:picChg chg="add mod">
          <ac:chgData name="Esther Hansen" userId="a9b20299-219e-453d-9e7d-ba85806aa272" providerId="ADAL" clId="{7746F14A-29C1-4E5E-86AF-F9581BC9B829}" dt="2020-12-02T23:30:34.705" v="3307" actId="1076"/>
          <ac:picMkLst>
            <pc:docMk/>
            <pc:sldMk cId="2339666911" sldId="565"/>
            <ac:picMk id="5124" creationId="{A671DE43-ABF2-448A-881B-C1F158A15047}"/>
          </ac:picMkLst>
        </pc:picChg>
      </pc:sldChg>
      <pc:sldChg chg="addSp delSp modSp add">
        <pc:chgData name="Esther Hansen" userId="a9b20299-219e-453d-9e7d-ba85806aa272" providerId="ADAL" clId="{7746F14A-29C1-4E5E-86AF-F9581BC9B829}" dt="2020-12-03T00:45:56.266" v="3374" actId="14100"/>
        <pc:sldMkLst>
          <pc:docMk/>
          <pc:sldMk cId="3064406944" sldId="566"/>
        </pc:sldMkLst>
        <pc:spChg chg="mod">
          <ac:chgData name="Esther Hansen" userId="a9b20299-219e-453d-9e7d-ba85806aa272" providerId="ADAL" clId="{7746F14A-29C1-4E5E-86AF-F9581BC9B829}" dt="2020-12-03T00:34:02.659" v="3356" actId="1076"/>
          <ac:spMkLst>
            <pc:docMk/>
            <pc:sldMk cId="3064406944" sldId="566"/>
            <ac:spMk id="2" creationId="{02A950B9-450F-45BC-AF0B-80CA272B5782}"/>
          </ac:spMkLst>
        </pc:spChg>
        <pc:spChg chg="add del mod">
          <ac:chgData name="Esther Hansen" userId="a9b20299-219e-453d-9e7d-ba85806aa272" providerId="ADAL" clId="{7746F14A-29C1-4E5E-86AF-F9581BC9B829}" dt="2020-12-02T23:32:28.987" v="3334" actId="478"/>
          <ac:spMkLst>
            <pc:docMk/>
            <pc:sldMk cId="3064406944" sldId="566"/>
            <ac:spMk id="4" creationId="{55715E03-EA39-41F7-8A45-46DC50127ABB}"/>
          </ac:spMkLst>
        </pc:spChg>
        <pc:picChg chg="add mod">
          <ac:chgData name="Esther Hansen" userId="a9b20299-219e-453d-9e7d-ba85806aa272" providerId="ADAL" clId="{7746F14A-29C1-4E5E-86AF-F9581BC9B829}" dt="2020-12-02T23:33:47.593" v="3338" actId="1076"/>
          <ac:picMkLst>
            <pc:docMk/>
            <pc:sldMk cId="3064406944" sldId="566"/>
            <ac:picMk id="6146" creationId="{86A3E4E6-7CA5-4DA0-B240-52E666AE2ACB}"/>
          </ac:picMkLst>
        </pc:picChg>
        <pc:picChg chg="add mod">
          <ac:chgData name="Esther Hansen" userId="a9b20299-219e-453d-9e7d-ba85806aa272" providerId="ADAL" clId="{7746F14A-29C1-4E5E-86AF-F9581BC9B829}" dt="2020-12-03T00:35:34.054" v="3359" actId="14100"/>
          <ac:picMkLst>
            <pc:docMk/>
            <pc:sldMk cId="3064406944" sldId="566"/>
            <ac:picMk id="6148" creationId="{45F3AADC-6754-4B61-81D1-E683DDA65F4F}"/>
          </ac:picMkLst>
        </pc:picChg>
        <pc:picChg chg="add mod">
          <ac:chgData name="Esther Hansen" userId="a9b20299-219e-453d-9e7d-ba85806aa272" providerId="ADAL" clId="{7746F14A-29C1-4E5E-86AF-F9581BC9B829}" dt="2020-12-03T00:42:45.016" v="3362" actId="14100"/>
          <ac:picMkLst>
            <pc:docMk/>
            <pc:sldMk cId="3064406944" sldId="566"/>
            <ac:picMk id="6150" creationId="{C53226A1-765D-4B1E-96BA-BF29DCBE1EBB}"/>
          </ac:picMkLst>
        </pc:picChg>
        <pc:picChg chg="add mod">
          <ac:chgData name="Esther Hansen" userId="a9b20299-219e-453d-9e7d-ba85806aa272" providerId="ADAL" clId="{7746F14A-29C1-4E5E-86AF-F9581BC9B829}" dt="2020-12-03T00:44:23.526" v="3369" actId="14100"/>
          <ac:picMkLst>
            <pc:docMk/>
            <pc:sldMk cId="3064406944" sldId="566"/>
            <ac:picMk id="6152" creationId="{44A7467F-594C-433B-9F0E-9B7EFBA69354}"/>
          </ac:picMkLst>
        </pc:picChg>
        <pc:picChg chg="add mod">
          <ac:chgData name="Esther Hansen" userId="a9b20299-219e-453d-9e7d-ba85806aa272" providerId="ADAL" clId="{7746F14A-29C1-4E5E-86AF-F9581BC9B829}" dt="2020-12-03T00:45:56.266" v="3374" actId="14100"/>
          <ac:picMkLst>
            <pc:docMk/>
            <pc:sldMk cId="3064406944" sldId="566"/>
            <ac:picMk id="6154" creationId="{49836F95-78EF-42B9-8F18-F4BB173A7C02}"/>
          </ac:picMkLst>
        </pc:picChg>
      </pc:sldChg>
      <pc:sldChg chg="addSp modSp add">
        <pc:chgData name="Esther Hansen" userId="a9b20299-219e-453d-9e7d-ba85806aa272" providerId="ADAL" clId="{7746F14A-29C1-4E5E-86AF-F9581BC9B829}" dt="2020-12-03T02:22:09.308" v="3512" actId="20577"/>
        <pc:sldMkLst>
          <pc:docMk/>
          <pc:sldMk cId="2072599061" sldId="567"/>
        </pc:sldMkLst>
        <pc:spChg chg="mod">
          <ac:chgData name="Esther Hansen" userId="a9b20299-219e-453d-9e7d-ba85806aa272" providerId="ADAL" clId="{7746F14A-29C1-4E5E-86AF-F9581BC9B829}" dt="2020-12-03T02:20:04.050" v="3448" actId="1076"/>
          <ac:spMkLst>
            <pc:docMk/>
            <pc:sldMk cId="2072599061" sldId="567"/>
            <ac:spMk id="2" creationId="{9856F902-3903-40D5-A4CC-06BD69114E97}"/>
          </ac:spMkLst>
        </pc:spChg>
        <pc:spChg chg="mod">
          <ac:chgData name="Esther Hansen" userId="a9b20299-219e-453d-9e7d-ba85806aa272" providerId="ADAL" clId="{7746F14A-29C1-4E5E-86AF-F9581BC9B829}" dt="2020-12-03T02:21:13.571" v="3485" actId="27636"/>
          <ac:spMkLst>
            <pc:docMk/>
            <pc:sldMk cId="2072599061" sldId="567"/>
            <ac:spMk id="3" creationId="{DA0AAEF7-86AE-4C4D-9952-AC37F9FB99CB}"/>
          </ac:spMkLst>
        </pc:spChg>
        <pc:spChg chg="add mod">
          <ac:chgData name="Esther Hansen" userId="a9b20299-219e-453d-9e7d-ba85806aa272" providerId="ADAL" clId="{7746F14A-29C1-4E5E-86AF-F9581BC9B829}" dt="2020-12-03T02:22:09.308" v="3512" actId="20577"/>
          <ac:spMkLst>
            <pc:docMk/>
            <pc:sldMk cId="2072599061" sldId="567"/>
            <ac:spMk id="6" creationId="{88A2F933-3522-4CF6-9C4F-3BF29B60C13B}"/>
          </ac:spMkLst>
        </pc:spChg>
        <pc:picChg chg="add mod">
          <ac:chgData name="Esther Hansen" userId="a9b20299-219e-453d-9e7d-ba85806aa272" providerId="ADAL" clId="{7746F14A-29C1-4E5E-86AF-F9581BC9B829}" dt="2020-12-03T02:20:22.671" v="3455" actId="14100"/>
          <ac:picMkLst>
            <pc:docMk/>
            <pc:sldMk cId="2072599061" sldId="567"/>
            <ac:picMk id="5" creationId="{9389DC4D-1688-4F5B-9CB3-91E57C57CB50}"/>
          </ac:picMkLst>
        </pc:picChg>
        <pc:picChg chg="add mod">
          <ac:chgData name="Esther Hansen" userId="a9b20299-219e-453d-9e7d-ba85806aa272" providerId="ADAL" clId="{7746F14A-29C1-4E5E-86AF-F9581BC9B829}" dt="2020-12-03T02:20:05.894" v="3449" actId="1076"/>
          <ac:picMkLst>
            <pc:docMk/>
            <pc:sldMk cId="2072599061" sldId="567"/>
            <ac:picMk id="8194" creationId="{2E41608A-B383-4B45-83AA-9C66472FC63D}"/>
          </ac:picMkLst>
        </pc:picChg>
      </pc:sldChg>
      <pc:sldChg chg="addSp delSp modSp add del">
        <pc:chgData name="Esther Hansen" userId="a9b20299-219e-453d-9e7d-ba85806aa272" providerId="ADAL" clId="{7746F14A-29C1-4E5E-86AF-F9581BC9B829}" dt="2020-12-03T02:31:31.819" v="3580" actId="2696"/>
        <pc:sldMkLst>
          <pc:docMk/>
          <pc:sldMk cId="227007289" sldId="568"/>
        </pc:sldMkLst>
        <pc:spChg chg="mod">
          <ac:chgData name="Esther Hansen" userId="a9b20299-219e-453d-9e7d-ba85806aa272" providerId="ADAL" clId="{7746F14A-29C1-4E5E-86AF-F9581BC9B829}" dt="2020-12-03T02:31:27.089" v="3579" actId="20577"/>
          <ac:spMkLst>
            <pc:docMk/>
            <pc:sldMk cId="227007289" sldId="568"/>
            <ac:spMk id="2" creationId="{BCB5F755-3F9E-45F4-9842-7C9F6BD505B0}"/>
          </ac:spMkLst>
        </pc:spChg>
        <pc:spChg chg="del">
          <ac:chgData name="Esther Hansen" userId="a9b20299-219e-453d-9e7d-ba85806aa272" providerId="ADAL" clId="{7746F14A-29C1-4E5E-86AF-F9581BC9B829}" dt="2020-12-03T02:30:16.289" v="3524"/>
          <ac:spMkLst>
            <pc:docMk/>
            <pc:sldMk cId="227007289" sldId="568"/>
            <ac:spMk id="3" creationId="{233B7838-46EB-4754-ACC1-1E6D115BEF24}"/>
          </ac:spMkLst>
        </pc:spChg>
        <pc:picChg chg="add mod modCrop">
          <ac:chgData name="Esther Hansen" userId="a9b20299-219e-453d-9e7d-ba85806aa272" providerId="ADAL" clId="{7746F14A-29C1-4E5E-86AF-F9581BC9B829}" dt="2020-12-03T02:30:31.739" v="3530" actId="14100"/>
          <ac:picMkLst>
            <pc:docMk/>
            <pc:sldMk cId="227007289" sldId="568"/>
            <ac:picMk id="5" creationId="{49B6707E-62AE-4B09-A4A9-6895C98CBAEF}"/>
          </ac:picMkLst>
        </pc:picChg>
        <pc:picChg chg="add mod">
          <ac:chgData name="Esther Hansen" userId="a9b20299-219e-453d-9e7d-ba85806aa272" providerId="ADAL" clId="{7746F14A-29C1-4E5E-86AF-F9581BC9B829}" dt="2020-12-03T02:30:54.274" v="3537" actId="14100"/>
          <ac:picMkLst>
            <pc:docMk/>
            <pc:sldMk cId="227007289" sldId="568"/>
            <ac:picMk id="7" creationId="{01EE07AA-5629-48A5-AC08-63FF8114AAA5}"/>
          </ac:picMkLst>
        </pc:picChg>
      </pc:sldChg>
      <pc:sldChg chg="modSp add">
        <pc:chgData name="Esther Hansen" userId="a9b20299-219e-453d-9e7d-ba85806aa272" providerId="ADAL" clId="{7746F14A-29C1-4E5E-86AF-F9581BC9B829}" dt="2020-12-09T01:50:38.317" v="5000" actId="20577"/>
        <pc:sldMkLst>
          <pc:docMk/>
          <pc:sldMk cId="502400229" sldId="568"/>
        </pc:sldMkLst>
        <pc:spChg chg="mod">
          <ac:chgData name="Esther Hansen" userId="a9b20299-219e-453d-9e7d-ba85806aa272" providerId="ADAL" clId="{7746F14A-29C1-4E5E-86AF-F9581BC9B829}" dt="2020-12-09T01:50:38.317" v="5000" actId="20577"/>
          <ac:spMkLst>
            <pc:docMk/>
            <pc:sldMk cId="502400229" sldId="568"/>
            <ac:spMk id="2" creationId="{BCB5F755-3F9E-45F4-9842-7C9F6BD505B0}"/>
          </ac:spMkLst>
        </pc:spChg>
      </pc:sldChg>
      <pc:sldChg chg="addSp modSp add ord">
        <pc:chgData name="Esther Hansen" userId="a9b20299-219e-453d-9e7d-ba85806aa272" providerId="ADAL" clId="{7746F14A-29C1-4E5E-86AF-F9581BC9B829}" dt="2020-12-09T01:50:17.708" v="4983"/>
        <pc:sldMkLst>
          <pc:docMk/>
          <pc:sldMk cId="3721385869" sldId="569"/>
        </pc:sldMkLst>
        <pc:spChg chg="mod">
          <ac:chgData name="Esther Hansen" userId="a9b20299-219e-453d-9e7d-ba85806aa272" providerId="ADAL" clId="{7746F14A-29C1-4E5E-86AF-F9581BC9B829}" dt="2020-12-03T02:49:46.616" v="3728" actId="20577"/>
          <ac:spMkLst>
            <pc:docMk/>
            <pc:sldMk cId="3721385869" sldId="569"/>
            <ac:spMk id="3" creationId="{C5D12ACB-600B-4ECC-8DC6-12EB8D7B0C84}"/>
          </ac:spMkLst>
        </pc:spChg>
        <pc:picChg chg="add mod">
          <ac:chgData name="Esther Hansen" userId="a9b20299-219e-453d-9e7d-ba85806aa272" providerId="ADAL" clId="{7746F14A-29C1-4E5E-86AF-F9581BC9B829}" dt="2020-12-03T02:47:26.145" v="3696" actId="1076"/>
          <ac:picMkLst>
            <pc:docMk/>
            <pc:sldMk cId="3721385869" sldId="569"/>
            <ac:picMk id="10242" creationId="{E9A20613-EFD6-4B31-97D5-8FE3B6193BDB}"/>
          </ac:picMkLst>
        </pc:picChg>
        <pc:picChg chg="add mod">
          <ac:chgData name="Esther Hansen" userId="a9b20299-219e-453d-9e7d-ba85806aa272" providerId="ADAL" clId="{7746F14A-29C1-4E5E-86AF-F9581BC9B829}" dt="2020-12-03T02:47:29.965" v="3697" actId="1076"/>
          <ac:picMkLst>
            <pc:docMk/>
            <pc:sldMk cId="3721385869" sldId="569"/>
            <ac:picMk id="10244" creationId="{39943F9A-E5CC-455E-86D0-F7BF6D9EB843}"/>
          </ac:picMkLst>
        </pc:picChg>
        <pc:picChg chg="add mod">
          <ac:chgData name="Esther Hansen" userId="a9b20299-219e-453d-9e7d-ba85806aa272" providerId="ADAL" clId="{7746F14A-29C1-4E5E-86AF-F9581BC9B829}" dt="2020-12-03T02:47:19.058" v="3694" actId="14100"/>
          <ac:picMkLst>
            <pc:docMk/>
            <pc:sldMk cId="3721385869" sldId="569"/>
            <ac:picMk id="10246" creationId="{1893391F-A1A3-4521-9B55-2D8BB48007D2}"/>
          </ac:picMkLst>
        </pc:picChg>
        <pc:picChg chg="add mod">
          <ac:chgData name="Esther Hansen" userId="a9b20299-219e-453d-9e7d-ba85806aa272" providerId="ADAL" clId="{7746F14A-29C1-4E5E-86AF-F9581BC9B829}" dt="2020-12-03T02:50:22.357" v="3732" actId="1076"/>
          <ac:picMkLst>
            <pc:docMk/>
            <pc:sldMk cId="3721385869" sldId="569"/>
            <ac:picMk id="10248" creationId="{327D1339-2257-4344-A3B1-84C8FFCE2DD1}"/>
          </ac:picMkLst>
        </pc:picChg>
        <pc:picChg chg="add mod">
          <ac:chgData name="Esther Hansen" userId="a9b20299-219e-453d-9e7d-ba85806aa272" providerId="ADAL" clId="{7746F14A-29C1-4E5E-86AF-F9581BC9B829}" dt="2020-12-03T02:50:22.357" v="3732" actId="1076"/>
          <ac:picMkLst>
            <pc:docMk/>
            <pc:sldMk cId="3721385869" sldId="569"/>
            <ac:picMk id="10250" creationId="{1F319B16-7B6E-4694-8608-96EA72A818E4}"/>
          </ac:picMkLst>
        </pc:picChg>
        <pc:picChg chg="add mod">
          <ac:chgData name="Esther Hansen" userId="a9b20299-219e-453d-9e7d-ba85806aa272" providerId="ADAL" clId="{7746F14A-29C1-4E5E-86AF-F9581BC9B829}" dt="2020-12-03T02:50:22.357" v="3732" actId="1076"/>
          <ac:picMkLst>
            <pc:docMk/>
            <pc:sldMk cId="3721385869" sldId="569"/>
            <ac:picMk id="10252" creationId="{55B9498C-F569-458B-8E13-EF3E9977EB01}"/>
          </ac:picMkLst>
        </pc:picChg>
      </pc:sldChg>
      <pc:sldChg chg="addSp delSp modSp add ord">
        <pc:chgData name="Esther Hansen" userId="a9b20299-219e-453d-9e7d-ba85806aa272" providerId="ADAL" clId="{7746F14A-29C1-4E5E-86AF-F9581BC9B829}" dt="2020-12-03T03:43:04.195" v="3832"/>
        <pc:sldMkLst>
          <pc:docMk/>
          <pc:sldMk cId="3129234465" sldId="570"/>
        </pc:sldMkLst>
        <pc:spChg chg="mod">
          <ac:chgData name="Esther Hansen" userId="a9b20299-219e-453d-9e7d-ba85806aa272" providerId="ADAL" clId="{7746F14A-29C1-4E5E-86AF-F9581BC9B829}" dt="2020-12-03T03:41:46.106" v="3821" actId="1076"/>
          <ac:spMkLst>
            <pc:docMk/>
            <pc:sldMk cId="3129234465" sldId="570"/>
            <ac:spMk id="2" creationId="{C2C3B532-6EEA-4C20-BA2C-C1ADDB45A999}"/>
          </ac:spMkLst>
        </pc:spChg>
        <pc:spChg chg="del">
          <ac:chgData name="Esther Hansen" userId="a9b20299-219e-453d-9e7d-ba85806aa272" providerId="ADAL" clId="{7746F14A-29C1-4E5E-86AF-F9581BC9B829}" dt="2020-12-03T03:41:47.174" v="3822"/>
          <ac:spMkLst>
            <pc:docMk/>
            <pc:sldMk cId="3129234465" sldId="570"/>
            <ac:spMk id="3" creationId="{DEA74A94-B4A5-4473-B5F7-F24D73C3B7C1}"/>
          </ac:spMkLst>
        </pc:spChg>
        <pc:picChg chg="add mod">
          <ac:chgData name="Esther Hansen" userId="a9b20299-219e-453d-9e7d-ba85806aa272" providerId="ADAL" clId="{7746F14A-29C1-4E5E-86AF-F9581BC9B829}" dt="2020-12-03T03:30:22.573" v="3735" actId="1076"/>
          <ac:picMkLst>
            <pc:docMk/>
            <pc:sldMk cId="3129234465" sldId="570"/>
            <ac:picMk id="11266" creationId="{F35C4006-3D1C-4272-9B76-B8690B50F8C6}"/>
          </ac:picMkLst>
        </pc:picChg>
        <pc:picChg chg="add mod">
          <ac:chgData name="Esther Hansen" userId="a9b20299-219e-453d-9e7d-ba85806aa272" providerId="ADAL" clId="{7746F14A-29C1-4E5E-86AF-F9581BC9B829}" dt="2020-12-03T03:42:46.287" v="3829" actId="1076"/>
          <ac:picMkLst>
            <pc:docMk/>
            <pc:sldMk cId="3129234465" sldId="570"/>
            <ac:picMk id="11268" creationId="{EBF596B4-87D3-45A2-9EDB-D915393E1F20}"/>
          </ac:picMkLst>
        </pc:picChg>
        <pc:picChg chg="add mod">
          <ac:chgData name="Esther Hansen" userId="a9b20299-219e-453d-9e7d-ba85806aa272" providerId="ADAL" clId="{7746F14A-29C1-4E5E-86AF-F9581BC9B829}" dt="2020-12-03T03:42:47.979" v="3830" actId="1076"/>
          <ac:picMkLst>
            <pc:docMk/>
            <pc:sldMk cId="3129234465" sldId="570"/>
            <ac:picMk id="11270" creationId="{C6DDEC76-996E-41FA-87D7-A7135C3D6981}"/>
          </ac:picMkLst>
        </pc:picChg>
      </pc:sldChg>
      <pc:sldChg chg="addSp delSp modSp add del">
        <pc:chgData name="Esther Hansen" userId="a9b20299-219e-453d-9e7d-ba85806aa272" providerId="ADAL" clId="{7746F14A-29C1-4E5E-86AF-F9581BC9B829}" dt="2020-12-03T03:40:51.175" v="3795" actId="2696"/>
        <pc:sldMkLst>
          <pc:docMk/>
          <pc:sldMk cId="2184568226" sldId="571"/>
        </pc:sldMkLst>
        <pc:spChg chg="del mod">
          <ac:chgData name="Esther Hansen" userId="a9b20299-219e-453d-9e7d-ba85806aa272" providerId="ADAL" clId="{7746F14A-29C1-4E5E-86AF-F9581BC9B829}" dt="2020-12-03T03:33:52.475" v="3743" actId="478"/>
          <ac:spMkLst>
            <pc:docMk/>
            <pc:sldMk cId="2184568226" sldId="571"/>
            <ac:spMk id="3" creationId="{CF338BB0-9139-4974-ADB2-E101EF3A83EB}"/>
          </ac:spMkLst>
        </pc:spChg>
        <pc:spChg chg="add del">
          <ac:chgData name="Esther Hansen" userId="a9b20299-219e-453d-9e7d-ba85806aa272" providerId="ADAL" clId="{7746F14A-29C1-4E5E-86AF-F9581BC9B829}" dt="2020-12-03T03:33:52.475" v="3743" actId="478"/>
          <ac:spMkLst>
            <pc:docMk/>
            <pc:sldMk cId="2184568226" sldId="571"/>
            <ac:spMk id="4" creationId="{34E2DC14-B4A0-48FB-94A3-614FACB9B277}"/>
          </ac:spMkLst>
        </pc:spChg>
        <pc:spChg chg="add mod">
          <ac:chgData name="Esther Hansen" userId="a9b20299-219e-453d-9e7d-ba85806aa272" providerId="ADAL" clId="{7746F14A-29C1-4E5E-86AF-F9581BC9B829}" dt="2020-12-03T03:34:31.741" v="3763" actId="20577"/>
          <ac:spMkLst>
            <pc:docMk/>
            <pc:sldMk cId="2184568226" sldId="571"/>
            <ac:spMk id="5" creationId="{B2BD1A62-A6D4-4D7E-B67D-D3D822200B4F}"/>
          </ac:spMkLst>
        </pc:spChg>
        <pc:picChg chg="add mod">
          <ac:chgData name="Esther Hansen" userId="a9b20299-219e-453d-9e7d-ba85806aa272" providerId="ADAL" clId="{7746F14A-29C1-4E5E-86AF-F9581BC9B829}" dt="2020-12-03T03:33:27.065" v="3739" actId="14100"/>
          <ac:picMkLst>
            <pc:docMk/>
            <pc:sldMk cId="2184568226" sldId="571"/>
            <ac:picMk id="12290" creationId="{584E375D-CB92-45B2-934E-4A308A2B7C72}"/>
          </ac:picMkLst>
        </pc:picChg>
        <pc:picChg chg="add del">
          <ac:chgData name="Esther Hansen" userId="a9b20299-219e-453d-9e7d-ba85806aa272" providerId="ADAL" clId="{7746F14A-29C1-4E5E-86AF-F9581BC9B829}" dt="2020-12-03T03:33:52.475" v="3743" actId="478"/>
          <ac:picMkLst>
            <pc:docMk/>
            <pc:sldMk cId="2184568226" sldId="571"/>
            <ac:picMk id="12292" creationId="{E1FF0242-AC51-40D1-B54A-8D2944011CB0}"/>
          </ac:picMkLst>
        </pc:picChg>
        <pc:picChg chg="add del">
          <ac:chgData name="Esther Hansen" userId="a9b20299-219e-453d-9e7d-ba85806aa272" providerId="ADAL" clId="{7746F14A-29C1-4E5E-86AF-F9581BC9B829}" dt="2020-12-03T03:34:04.286" v="3746" actId="478"/>
          <ac:picMkLst>
            <pc:docMk/>
            <pc:sldMk cId="2184568226" sldId="571"/>
            <ac:picMk id="12294" creationId="{773FFE1F-56F5-44E9-B2C5-D0C8EDF9BF13}"/>
          </ac:picMkLst>
        </pc:picChg>
      </pc:sldChg>
      <pc:sldChg chg="addSp modSp add">
        <pc:chgData name="Esther Hansen" userId="a9b20299-219e-453d-9e7d-ba85806aa272" providerId="ADAL" clId="{7746F14A-29C1-4E5E-86AF-F9581BC9B829}" dt="2020-12-03T03:38:53.214" v="3794" actId="14100"/>
        <pc:sldMkLst>
          <pc:docMk/>
          <pc:sldMk cId="759419675" sldId="572"/>
        </pc:sldMkLst>
        <pc:spChg chg="mod">
          <ac:chgData name="Esther Hansen" userId="a9b20299-219e-453d-9e7d-ba85806aa272" providerId="ADAL" clId="{7746F14A-29C1-4E5E-86AF-F9581BC9B829}" dt="2020-12-03T03:37:28.828" v="3787" actId="1076"/>
          <ac:spMkLst>
            <pc:docMk/>
            <pc:sldMk cId="759419675" sldId="572"/>
            <ac:spMk id="2" creationId="{6F37B23B-41A1-477F-B157-6A3D770F9B2C}"/>
          </ac:spMkLst>
        </pc:spChg>
        <pc:spChg chg="mod">
          <ac:chgData name="Esther Hansen" userId="a9b20299-219e-453d-9e7d-ba85806aa272" providerId="ADAL" clId="{7746F14A-29C1-4E5E-86AF-F9581BC9B829}" dt="2020-12-03T03:38:53.214" v="3794" actId="14100"/>
          <ac:spMkLst>
            <pc:docMk/>
            <pc:sldMk cId="759419675" sldId="572"/>
            <ac:spMk id="3" creationId="{B8D0B2D0-352E-4436-A228-C3F8171EE154}"/>
          </ac:spMkLst>
        </pc:spChg>
        <pc:picChg chg="add mod">
          <ac:chgData name="Esther Hansen" userId="a9b20299-219e-453d-9e7d-ba85806aa272" providerId="ADAL" clId="{7746F14A-29C1-4E5E-86AF-F9581BC9B829}" dt="2020-12-03T03:37:19.941" v="3785" actId="14100"/>
          <ac:picMkLst>
            <pc:docMk/>
            <pc:sldMk cId="759419675" sldId="572"/>
            <ac:picMk id="13314" creationId="{841E8982-0862-4A31-B652-19DBBA98A5BB}"/>
          </ac:picMkLst>
        </pc:picChg>
        <pc:picChg chg="add mod">
          <ac:chgData name="Esther Hansen" userId="a9b20299-219e-453d-9e7d-ba85806aa272" providerId="ADAL" clId="{7746F14A-29C1-4E5E-86AF-F9581BC9B829}" dt="2020-12-03T03:38:40.884" v="3791" actId="14100"/>
          <ac:picMkLst>
            <pc:docMk/>
            <pc:sldMk cId="759419675" sldId="572"/>
            <ac:picMk id="13316" creationId="{98E1996D-C8B1-4AA0-86F3-363934586849}"/>
          </ac:picMkLst>
        </pc:picChg>
        <pc:picChg chg="add mod">
          <ac:chgData name="Esther Hansen" userId="a9b20299-219e-453d-9e7d-ba85806aa272" providerId="ADAL" clId="{7746F14A-29C1-4E5E-86AF-F9581BC9B829}" dt="2020-12-03T03:38:45.707" v="3792" actId="1076"/>
          <ac:picMkLst>
            <pc:docMk/>
            <pc:sldMk cId="759419675" sldId="572"/>
            <ac:picMk id="13318" creationId="{7CFBF878-712D-4609-B42B-C6E93D18566D}"/>
          </ac:picMkLst>
        </pc:picChg>
      </pc:sldChg>
      <pc:sldChg chg="add">
        <pc:chgData name="Esther Hansen" userId="a9b20299-219e-453d-9e7d-ba85806aa272" providerId="ADAL" clId="{7746F14A-29C1-4E5E-86AF-F9581BC9B829}" dt="2020-12-03T03:52:17.008" v="3872"/>
        <pc:sldMkLst>
          <pc:docMk/>
          <pc:sldMk cId="2526684888" sldId="573"/>
        </pc:sldMkLst>
      </pc:sldChg>
      <pc:sldChg chg="addSp modSp add del">
        <pc:chgData name="Esther Hansen" userId="a9b20299-219e-453d-9e7d-ba85806aa272" providerId="ADAL" clId="{7746F14A-29C1-4E5E-86AF-F9581BC9B829}" dt="2020-12-03T03:52:07.505" v="3871" actId="2696"/>
        <pc:sldMkLst>
          <pc:docMk/>
          <pc:sldMk cId="3905618557" sldId="573"/>
        </pc:sldMkLst>
        <pc:spChg chg="mod">
          <ac:chgData name="Esther Hansen" userId="a9b20299-219e-453d-9e7d-ba85806aa272" providerId="ADAL" clId="{7746F14A-29C1-4E5E-86AF-F9581BC9B829}" dt="2020-12-03T03:47:01.685" v="3857" actId="27636"/>
          <ac:spMkLst>
            <pc:docMk/>
            <pc:sldMk cId="3905618557" sldId="573"/>
            <ac:spMk id="2" creationId="{2EC3BFEB-9FBA-45A8-BA18-0C1AE73993F4}"/>
          </ac:spMkLst>
        </pc:spChg>
        <pc:picChg chg="add mod">
          <ac:chgData name="Esther Hansen" userId="a9b20299-219e-453d-9e7d-ba85806aa272" providerId="ADAL" clId="{7746F14A-29C1-4E5E-86AF-F9581BC9B829}" dt="2020-12-03T03:47:08.720" v="3860" actId="1076"/>
          <ac:picMkLst>
            <pc:docMk/>
            <pc:sldMk cId="3905618557" sldId="573"/>
            <ac:picMk id="14338" creationId="{DBF15438-2C05-4D4C-9BCE-FAA665692B90}"/>
          </ac:picMkLst>
        </pc:picChg>
        <pc:picChg chg="add mod">
          <ac:chgData name="Esther Hansen" userId="a9b20299-219e-453d-9e7d-ba85806aa272" providerId="ADAL" clId="{7746F14A-29C1-4E5E-86AF-F9581BC9B829}" dt="2020-12-03T03:47:28.057" v="3864" actId="1076"/>
          <ac:picMkLst>
            <pc:docMk/>
            <pc:sldMk cId="3905618557" sldId="573"/>
            <ac:picMk id="14340" creationId="{784AD176-04E9-4DDC-897F-39EB07EAF228}"/>
          </ac:picMkLst>
        </pc:picChg>
        <pc:picChg chg="add mod">
          <ac:chgData name="Esther Hansen" userId="a9b20299-219e-453d-9e7d-ba85806aa272" providerId="ADAL" clId="{7746F14A-29C1-4E5E-86AF-F9581BC9B829}" dt="2020-12-03T03:48:10.578" v="3870" actId="14100"/>
          <ac:picMkLst>
            <pc:docMk/>
            <pc:sldMk cId="3905618557" sldId="573"/>
            <ac:picMk id="14342" creationId="{87305D30-2AD2-480E-A103-74C8A6C8DEE2}"/>
          </ac:picMkLst>
        </pc:picChg>
      </pc:sldChg>
      <pc:sldChg chg="addSp delSp modSp add">
        <pc:chgData name="Esther Hansen" userId="a9b20299-219e-453d-9e7d-ba85806aa272" providerId="ADAL" clId="{7746F14A-29C1-4E5E-86AF-F9581BC9B829}" dt="2020-12-03T03:58:23.649" v="3951" actId="14100"/>
        <pc:sldMkLst>
          <pc:docMk/>
          <pc:sldMk cId="605792634" sldId="574"/>
        </pc:sldMkLst>
        <pc:spChg chg="mod">
          <ac:chgData name="Esther Hansen" userId="a9b20299-219e-453d-9e7d-ba85806aa272" providerId="ADAL" clId="{7746F14A-29C1-4E5E-86AF-F9581BC9B829}" dt="2020-12-03T03:58:23.649" v="3951" actId="14100"/>
          <ac:spMkLst>
            <pc:docMk/>
            <pc:sldMk cId="605792634" sldId="574"/>
            <ac:spMk id="2" creationId="{9120A9F1-984E-482E-956C-3745013A7A60}"/>
          </ac:spMkLst>
        </pc:spChg>
        <pc:spChg chg="del">
          <ac:chgData name="Esther Hansen" userId="a9b20299-219e-453d-9e7d-ba85806aa272" providerId="ADAL" clId="{7746F14A-29C1-4E5E-86AF-F9581BC9B829}" dt="2020-12-03T03:56:50.896" v="3874"/>
          <ac:spMkLst>
            <pc:docMk/>
            <pc:sldMk cId="605792634" sldId="574"/>
            <ac:spMk id="3" creationId="{1135A344-FAA6-4B77-9869-654F3BA5E79B}"/>
          </ac:spMkLst>
        </pc:spChg>
        <pc:picChg chg="add mod modCrop">
          <ac:chgData name="Esther Hansen" userId="a9b20299-219e-453d-9e7d-ba85806aa272" providerId="ADAL" clId="{7746F14A-29C1-4E5E-86AF-F9581BC9B829}" dt="2020-12-03T03:57:18.462" v="3881" actId="1076"/>
          <ac:picMkLst>
            <pc:docMk/>
            <pc:sldMk cId="605792634" sldId="574"/>
            <ac:picMk id="5" creationId="{25657778-C514-4FA5-925E-F3F6F8548117}"/>
          </ac:picMkLst>
        </pc:picChg>
      </pc:sldChg>
      <pc:sldChg chg="addSp modSp add ord">
        <pc:chgData name="Esther Hansen" userId="a9b20299-219e-453d-9e7d-ba85806aa272" providerId="ADAL" clId="{7746F14A-29C1-4E5E-86AF-F9581BC9B829}" dt="2020-12-03T04:05:11.943" v="3985"/>
        <pc:sldMkLst>
          <pc:docMk/>
          <pc:sldMk cId="2812830285" sldId="575"/>
        </pc:sldMkLst>
        <pc:spChg chg="mod">
          <ac:chgData name="Esther Hansen" userId="a9b20299-219e-453d-9e7d-ba85806aa272" providerId="ADAL" clId="{7746F14A-29C1-4E5E-86AF-F9581BC9B829}" dt="2020-12-03T04:03:48.205" v="3975" actId="27636"/>
          <ac:spMkLst>
            <pc:docMk/>
            <pc:sldMk cId="2812830285" sldId="575"/>
            <ac:spMk id="2" creationId="{415E4910-6092-43F4-B416-C36600620E7D}"/>
          </ac:spMkLst>
        </pc:spChg>
        <pc:spChg chg="add">
          <ac:chgData name="Esther Hansen" userId="a9b20299-219e-453d-9e7d-ba85806aa272" providerId="ADAL" clId="{7746F14A-29C1-4E5E-86AF-F9581BC9B829}" dt="2020-12-03T04:03:14.950" v="3953"/>
          <ac:spMkLst>
            <pc:docMk/>
            <pc:sldMk cId="2812830285" sldId="575"/>
            <ac:spMk id="4" creationId="{A665EF3F-110D-4916-B358-EA3A79FBF5C2}"/>
          </ac:spMkLst>
        </pc:spChg>
        <pc:spChg chg="add mod">
          <ac:chgData name="Esther Hansen" userId="a9b20299-219e-453d-9e7d-ba85806aa272" providerId="ADAL" clId="{7746F14A-29C1-4E5E-86AF-F9581BC9B829}" dt="2020-12-03T04:03:27.480" v="3956" actId="1076"/>
          <ac:spMkLst>
            <pc:docMk/>
            <pc:sldMk cId="2812830285" sldId="575"/>
            <ac:spMk id="5" creationId="{D37948FD-A2FB-4EC1-B2B4-F154209B775C}"/>
          </ac:spMkLst>
        </pc:spChg>
        <pc:picChg chg="add mod">
          <ac:chgData name="Esther Hansen" userId="a9b20299-219e-453d-9e7d-ba85806aa272" providerId="ADAL" clId="{7746F14A-29C1-4E5E-86AF-F9581BC9B829}" dt="2020-12-03T04:03:55.426" v="3978" actId="1076"/>
          <ac:picMkLst>
            <pc:docMk/>
            <pc:sldMk cId="2812830285" sldId="575"/>
            <ac:picMk id="15361" creationId="{47D47CC1-9DB2-4818-B69D-2C7C51608531}"/>
          </ac:picMkLst>
        </pc:picChg>
        <pc:picChg chg="add mod">
          <ac:chgData name="Esther Hansen" userId="a9b20299-219e-453d-9e7d-ba85806aa272" providerId="ADAL" clId="{7746F14A-29C1-4E5E-86AF-F9581BC9B829}" dt="2020-12-03T04:03:59.017" v="3979" actId="1076"/>
          <ac:picMkLst>
            <pc:docMk/>
            <pc:sldMk cId="2812830285" sldId="575"/>
            <ac:picMk id="15362" creationId="{5A2CC6BA-06B0-41DB-9A3A-11F98C20CB9D}"/>
          </ac:picMkLst>
        </pc:picChg>
        <pc:picChg chg="add mod">
          <ac:chgData name="Esther Hansen" userId="a9b20299-219e-453d-9e7d-ba85806aa272" providerId="ADAL" clId="{7746F14A-29C1-4E5E-86AF-F9581BC9B829}" dt="2020-12-03T04:04:37.730" v="3981" actId="1076"/>
          <ac:picMkLst>
            <pc:docMk/>
            <pc:sldMk cId="2812830285" sldId="575"/>
            <ac:picMk id="15366" creationId="{25405478-7D64-45BA-BE40-0F21F57B7784}"/>
          </ac:picMkLst>
        </pc:picChg>
        <pc:picChg chg="add mod">
          <ac:chgData name="Esther Hansen" userId="a9b20299-219e-453d-9e7d-ba85806aa272" providerId="ADAL" clId="{7746F14A-29C1-4E5E-86AF-F9581BC9B829}" dt="2020-12-03T04:05:04.252" v="3984" actId="14100"/>
          <ac:picMkLst>
            <pc:docMk/>
            <pc:sldMk cId="2812830285" sldId="575"/>
            <ac:picMk id="15368" creationId="{6781E5A1-DC55-4EF9-8619-A3C1A72A4D81}"/>
          </ac:picMkLst>
        </pc:picChg>
      </pc:sldChg>
      <pc:sldChg chg="addSp delSp modSp add">
        <pc:chgData name="Esther Hansen" userId="a9b20299-219e-453d-9e7d-ba85806aa272" providerId="ADAL" clId="{7746F14A-29C1-4E5E-86AF-F9581BC9B829}" dt="2020-12-03T04:07:21.525" v="4023" actId="20577"/>
        <pc:sldMkLst>
          <pc:docMk/>
          <pc:sldMk cId="3008202735" sldId="576"/>
        </pc:sldMkLst>
        <pc:spChg chg="mod">
          <ac:chgData name="Esther Hansen" userId="a9b20299-219e-453d-9e7d-ba85806aa272" providerId="ADAL" clId="{7746F14A-29C1-4E5E-86AF-F9581BC9B829}" dt="2020-12-03T04:07:21.525" v="4023" actId="20577"/>
          <ac:spMkLst>
            <pc:docMk/>
            <pc:sldMk cId="3008202735" sldId="576"/>
            <ac:spMk id="2" creationId="{6AA56E43-B7E7-4DD9-9A0C-591BAA7E9D9C}"/>
          </ac:spMkLst>
        </pc:spChg>
        <pc:spChg chg="del mod">
          <ac:chgData name="Esther Hansen" userId="a9b20299-219e-453d-9e7d-ba85806aa272" providerId="ADAL" clId="{7746F14A-29C1-4E5E-86AF-F9581BC9B829}" dt="2020-12-03T04:06:52.007" v="4003" actId="478"/>
          <ac:spMkLst>
            <pc:docMk/>
            <pc:sldMk cId="3008202735" sldId="576"/>
            <ac:spMk id="3" creationId="{855A6077-44BE-4D7C-B3D1-B7531329E5BE}"/>
          </ac:spMkLst>
        </pc:spChg>
        <pc:spChg chg="add del mod">
          <ac:chgData name="Esther Hansen" userId="a9b20299-219e-453d-9e7d-ba85806aa272" providerId="ADAL" clId="{7746F14A-29C1-4E5E-86AF-F9581BC9B829}" dt="2020-12-03T04:06:57.795" v="4004" actId="478"/>
          <ac:spMkLst>
            <pc:docMk/>
            <pc:sldMk cId="3008202735" sldId="576"/>
            <ac:spMk id="5" creationId="{1E81FD9F-A486-42AA-9EBD-D34A20B4238D}"/>
          </ac:spMkLst>
        </pc:spChg>
      </pc:sldChg>
      <pc:sldChg chg="addSp delSp modSp add">
        <pc:chgData name="Esther Hansen" userId="a9b20299-219e-453d-9e7d-ba85806aa272" providerId="ADAL" clId="{7746F14A-29C1-4E5E-86AF-F9581BC9B829}" dt="2020-12-03T04:13:16.793" v="4063" actId="1076"/>
        <pc:sldMkLst>
          <pc:docMk/>
          <pc:sldMk cId="59978859" sldId="577"/>
        </pc:sldMkLst>
        <pc:spChg chg="mod">
          <ac:chgData name="Esther Hansen" userId="a9b20299-219e-453d-9e7d-ba85806aa272" providerId="ADAL" clId="{7746F14A-29C1-4E5E-86AF-F9581BC9B829}" dt="2020-12-03T04:13:16.793" v="4063" actId="1076"/>
          <ac:spMkLst>
            <pc:docMk/>
            <pc:sldMk cId="59978859" sldId="577"/>
            <ac:spMk id="2" creationId="{310EAC04-C821-488D-84B6-17E9E17D86FF}"/>
          </ac:spMkLst>
        </pc:spChg>
        <pc:spChg chg="del">
          <ac:chgData name="Esther Hansen" userId="a9b20299-219e-453d-9e7d-ba85806aa272" providerId="ADAL" clId="{7746F14A-29C1-4E5E-86AF-F9581BC9B829}" dt="2020-12-03T04:10:17.955" v="4025" actId="931"/>
          <ac:spMkLst>
            <pc:docMk/>
            <pc:sldMk cId="59978859" sldId="577"/>
            <ac:spMk id="3" creationId="{41E494B6-8909-4214-9FBC-42600DE82DEE}"/>
          </ac:spMkLst>
        </pc:spChg>
        <pc:picChg chg="add mod">
          <ac:chgData name="Esther Hansen" userId="a9b20299-219e-453d-9e7d-ba85806aa272" providerId="ADAL" clId="{7746F14A-29C1-4E5E-86AF-F9581BC9B829}" dt="2020-12-03T04:10:25.906" v="4032" actId="14100"/>
          <ac:picMkLst>
            <pc:docMk/>
            <pc:sldMk cId="59978859" sldId="577"/>
            <ac:picMk id="5" creationId="{BA4ACFFF-6286-41B4-970B-542DDDAF73CD}"/>
          </ac:picMkLst>
        </pc:picChg>
        <pc:picChg chg="add mod">
          <ac:chgData name="Esther Hansen" userId="a9b20299-219e-453d-9e7d-ba85806aa272" providerId="ADAL" clId="{7746F14A-29C1-4E5E-86AF-F9581BC9B829}" dt="2020-12-03T04:10:30.573" v="4034" actId="1076"/>
          <ac:picMkLst>
            <pc:docMk/>
            <pc:sldMk cId="59978859" sldId="577"/>
            <ac:picMk id="7" creationId="{02E4FE72-76E0-4444-AE3C-FD8DFD7FDC8C}"/>
          </ac:picMkLst>
        </pc:picChg>
      </pc:sldChg>
      <pc:sldChg chg="addSp modSp add">
        <pc:chgData name="Esther Hansen" userId="a9b20299-219e-453d-9e7d-ba85806aa272" providerId="ADAL" clId="{7746F14A-29C1-4E5E-86AF-F9581BC9B829}" dt="2020-12-03T04:15:14.059" v="4072" actId="27636"/>
        <pc:sldMkLst>
          <pc:docMk/>
          <pc:sldMk cId="2827327968" sldId="578"/>
        </pc:sldMkLst>
        <pc:spChg chg="mod">
          <ac:chgData name="Esther Hansen" userId="a9b20299-219e-453d-9e7d-ba85806aa272" providerId="ADAL" clId="{7746F14A-29C1-4E5E-86AF-F9581BC9B829}" dt="2020-12-03T04:15:14.059" v="4072" actId="27636"/>
          <ac:spMkLst>
            <pc:docMk/>
            <pc:sldMk cId="2827327968" sldId="578"/>
            <ac:spMk id="3" creationId="{9A443BEA-5CAA-4BCC-8B93-D7A466719EEA}"/>
          </ac:spMkLst>
        </pc:spChg>
        <pc:picChg chg="add mod">
          <ac:chgData name="Esther Hansen" userId="a9b20299-219e-453d-9e7d-ba85806aa272" providerId="ADAL" clId="{7746F14A-29C1-4E5E-86AF-F9581BC9B829}" dt="2020-12-03T04:14:53.184" v="4068" actId="1076"/>
          <ac:picMkLst>
            <pc:docMk/>
            <pc:sldMk cId="2827327968" sldId="578"/>
            <ac:picMk id="17410" creationId="{BFF75F7E-130D-43B8-9C8E-62DFBBD4E6C3}"/>
          </ac:picMkLst>
        </pc:picChg>
      </pc:sldChg>
      <pc:sldChg chg="addSp delSp modSp add ord">
        <pc:chgData name="Esther Hansen" userId="a9b20299-219e-453d-9e7d-ba85806aa272" providerId="ADAL" clId="{7746F14A-29C1-4E5E-86AF-F9581BC9B829}" dt="2020-12-09T01:40:00.163" v="4891" actId="20577"/>
        <pc:sldMkLst>
          <pc:docMk/>
          <pc:sldMk cId="2565259942" sldId="579"/>
        </pc:sldMkLst>
        <pc:spChg chg="del">
          <ac:chgData name="Esther Hansen" userId="a9b20299-219e-453d-9e7d-ba85806aa272" providerId="ADAL" clId="{7746F14A-29C1-4E5E-86AF-F9581BC9B829}" dt="2020-12-03T04:19:14.031" v="4118" actId="478"/>
          <ac:spMkLst>
            <pc:docMk/>
            <pc:sldMk cId="2565259942" sldId="579"/>
            <ac:spMk id="2" creationId="{5A3D8BAF-F494-4ED8-97E8-933DEF660583}"/>
          </ac:spMkLst>
        </pc:spChg>
        <pc:spChg chg="mod">
          <ac:chgData name="Esther Hansen" userId="a9b20299-219e-453d-9e7d-ba85806aa272" providerId="ADAL" clId="{7746F14A-29C1-4E5E-86AF-F9581BC9B829}" dt="2020-12-09T01:40:00.163" v="4891" actId="20577"/>
          <ac:spMkLst>
            <pc:docMk/>
            <pc:sldMk cId="2565259942" sldId="579"/>
            <ac:spMk id="3" creationId="{771692FE-835F-403D-8ADB-045DF6E0AC83}"/>
          </ac:spMkLst>
        </pc:spChg>
        <pc:spChg chg="add mod">
          <ac:chgData name="Esther Hansen" userId="a9b20299-219e-453d-9e7d-ba85806aa272" providerId="ADAL" clId="{7746F14A-29C1-4E5E-86AF-F9581BC9B829}" dt="2020-12-03T04:19:28.410" v="4120" actId="1076"/>
          <ac:spMkLst>
            <pc:docMk/>
            <pc:sldMk cId="2565259942" sldId="579"/>
            <ac:spMk id="4" creationId="{C6AC50FC-7E88-4A79-889F-D7C8F7500B4B}"/>
          </ac:spMkLst>
        </pc:spChg>
      </pc:sldChg>
      <pc:sldChg chg="addSp modSp add">
        <pc:chgData name="Esther Hansen" userId="a9b20299-219e-453d-9e7d-ba85806aa272" providerId="ADAL" clId="{7746F14A-29C1-4E5E-86AF-F9581BC9B829}" dt="2020-12-09T04:24:00.296" v="5610" actId="20577"/>
        <pc:sldMkLst>
          <pc:docMk/>
          <pc:sldMk cId="2578884770" sldId="580"/>
        </pc:sldMkLst>
        <pc:spChg chg="mod">
          <ac:chgData name="Esther Hansen" userId="a9b20299-219e-453d-9e7d-ba85806aa272" providerId="ADAL" clId="{7746F14A-29C1-4E5E-86AF-F9581BC9B829}" dt="2020-12-03T04:20:51.552" v="4149" actId="1076"/>
          <ac:spMkLst>
            <pc:docMk/>
            <pc:sldMk cId="2578884770" sldId="580"/>
            <ac:spMk id="2" creationId="{751FAB1C-D0A4-4ADE-8ADD-D0B2CB1F8025}"/>
          </ac:spMkLst>
        </pc:spChg>
        <pc:spChg chg="mod">
          <ac:chgData name="Esther Hansen" userId="a9b20299-219e-453d-9e7d-ba85806aa272" providerId="ADAL" clId="{7746F14A-29C1-4E5E-86AF-F9581BC9B829}" dt="2020-12-09T04:24:00.296" v="5610" actId="20577"/>
          <ac:spMkLst>
            <pc:docMk/>
            <pc:sldMk cId="2578884770" sldId="580"/>
            <ac:spMk id="3" creationId="{68B2BE00-0FF2-4112-9E6C-13FE09ABD23C}"/>
          </ac:spMkLst>
        </pc:spChg>
        <pc:spChg chg="add mod">
          <ac:chgData name="Esther Hansen" userId="a9b20299-219e-453d-9e7d-ba85806aa272" providerId="ADAL" clId="{7746F14A-29C1-4E5E-86AF-F9581BC9B829}" dt="2020-12-03T04:21:21.846" v="4160" actId="14100"/>
          <ac:spMkLst>
            <pc:docMk/>
            <pc:sldMk cId="2578884770" sldId="580"/>
            <ac:spMk id="4" creationId="{F4267A10-FD0C-4D6E-9F3D-0FC0E1A40946}"/>
          </ac:spMkLst>
        </pc:spChg>
      </pc:sldChg>
      <pc:sldChg chg="add del">
        <pc:chgData name="Esther Hansen" userId="a9b20299-219e-453d-9e7d-ba85806aa272" providerId="ADAL" clId="{7746F14A-29C1-4E5E-86AF-F9581BC9B829}" dt="2020-12-03T09:57:54.782" v="4179" actId="2696"/>
        <pc:sldMkLst>
          <pc:docMk/>
          <pc:sldMk cId="3322204223" sldId="581"/>
        </pc:sldMkLst>
      </pc:sldChg>
      <pc:sldChg chg="add">
        <pc:chgData name="Esther Hansen" userId="a9b20299-219e-453d-9e7d-ba85806aa272" providerId="ADAL" clId="{7746F14A-29C1-4E5E-86AF-F9581BC9B829}" dt="2020-12-03T09:53:48.743" v="4173"/>
        <pc:sldMkLst>
          <pc:docMk/>
          <pc:sldMk cId="1906760939" sldId="582"/>
        </pc:sldMkLst>
      </pc:sldChg>
      <pc:sldChg chg="add del">
        <pc:chgData name="Esther Hansen" userId="a9b20299-219e-453d-9e7d-ba85806aa272" providerId="ADAL" clId="{7746F14A-29C1-4E5E-86AF-F9581BC9B829}" dt="2020-12-03T09:55:42.298" v="4175" actId="2696"/>
        <pc:sldMkLst>
          <pc:docMk/>
          <pc:sldMk cId="2128278552" sldId="583"/>
        </pc:sldMkLst>
      </pc:sldChg>
      <pc:sldChg chg="modSp add">
        <pc:chgData name="Esther Hansen" userId="a9b20299-219e-453d-9e7d-ba85806aa272" providerId="ADAL" clId="{7746F14A-29C1-4E5E-86AF-F9581BC9B829}" dt="2020-12-03T10:01:27.599" v="4203" actId="1076"/>
        <pc:sldMkLst>
          <pc:docMk/>
          <pc:sldMk cId="3677316612" sldId="583"/>
        </pc:sldMkLst>
        <pc:spChg chg="mod">
          <ac:chgData name="Esther Hansen" userId="a9b20299-219e-453d-9e7d-ba85806aa272" providerId="ADAL" clId="{7746F14A-29C1-4E5E-86AF-F9581BC9B829}" dt="2020-12-03T10:01:27.599" v="4203" actId="1076"/>
          <ac:spMkLst>
            <pc:docMk/>
            <pc:sldMk cId="3677316612" sldId="583"/>
            <ac:spMk id="2" creationId="{E820F71E-25DD-49EA-9B16-4DB266CA5C46}"/>
          </ac:spMkLst>
        </pc:spChg>
      </pc:sldChg>
      <pc:sldChg chg="addSp modSp add">
        <pc:chgData name="Esther Hansen" userId="a9b20299-219e-453d-9e7d-ba85806aa272" providerId="ADAL" clId="{7746F14A-29C1-4E5E-86AF-F9581BC9B829}" dt="2020-12-03T10:50:40.634" v="4261" actId="14100"/>
        <pc:sldMkLst>
          <pc:docMk/>
          <pc:sldMk cId="1330802630" sldId="584"/>
        </pc:sldMkLst>
        <pc:spChg chg="mod">
          <ac:chgData name="Esther Hansen" userId="a9b20299-219e-453d-9e7d-ba85806aa272" providerId="ADAL" clId="{7746F14A-29C1-4E5E-86AF-F9581BC9B829}" dt="2020-12-03T10:48:41.018" v="4252" actId="27636"/>
          <ac:spMkLst>
            <pc:docMk/>
            <pc:sldMk cId="1330802630" sldId="584"/>
            <ac:spMk id="2" creationId="{4508D04D-1455-410D-8F1F-FC9965235213}"/>
          </ac:spMkLst>
        </pc:spChg>
        <pc:picChg chg="add mod">
          <ac:chgData name="Esther Hansen" userId="a9b20299-219e-453d-9e7d-ba85806aa272" providerId="ADAL" clId="{7746F14A-29C1-4E5E-86AF-F9581BC9B829}" dt="2020-12-03T10:49:27.721" v="4255" actId="1076"/>
          <ac:picMkLst>
            <pc:docMk/>
            <pc:sldMk cId="1330802630" sldId="584"/>
            <ac:picMk id="2050" creationId="{3612107A-34F5-40AC-92F6-371269AC6F68}"/>
          </ac:picMkLst>
        </pc:picChg>
        <pc:picChg chg="add mod">
          <ac:chgData name="Esther Hansen" userId="a9b20299-219e-453d-9e7d-ba85806aa272" providerId="ADAL" clId="{7746F14A-29C1-4E5E-86AF-F9581BC9B829}" dt="2020-12-03T10:49:55.785" v="4258" actId="14100"/>
          <ac:picMkLst>
            <pc:docMk/>
            <pc:sldMk cId="1330802630" sldId="584"/>
            <ac:picMk id="2052" creationId="{D7CC2D7F-1C68-427A-AE8E-92C30FE96D56}"/>
          </ac:picMkLst>
        </pc:picChg>
        <pc:picChg chg="add mod">
          <ac:chgData name="Esther Hansen" userId="a9b20299-219e-453d-9e7d-ba85806aa272" providerId="ADAL" clId="{7746F14A-29C1-4E5E-86AF-F9581BC9B829}" dt="2020-12-03T10:50:40.634" v="4261" actId="14100"/>
          <ac:picMkLst>
            <pc:docMk/>
            <pc:sldMk cId="1330802630" sldId="584"/>
            <ac:picMk id="2054" creationId="{6E5E509F-A639-4A68-B4ED-FC38376F7EDD}"/>
          </ac:picMkLst>
        </pc:picChg>
      </pc:sldChg>
      <pc:sldChg chg="addSp modSp add">
        <pc:chgData name="Esther Hansen" userId="a9b20299-219e-453d-9e7d-ba85806aa272" providerId="ADAL" clId="{7746F14A-29C1-4E5E-86AF-F9581BC9B829}" dt="2020-12-03T11:01:58.261" v="4303" actId="1076"/>
        <pc:sldMkLst>
          <pc:docMk/>
          <pc:sldMk cId="1606565888" sldId="585"/>
        </pc:sldMkLst>
        <pc:spChg chg="mod">
          <ac:chgData name="Esther Hansen" userId="a9b20299-219e-453d-9e7d-ba85806aa272" providerId="ADAL" clId="{7746F14A-29C1-4E5E-86AF-F9581BC9B829}" dt="2020-12-03T11:01:00.010" v="4294" actId="5793"/>
          <ac:spMkLst>
            <pc:docMk/>
            <pc:sldMk cId="1606565888" sldId="585"/>
            <ac:spMk id="3" creationId="{285B959D-250E-427A-A3DA-01037A47E5F8}"/>
          </ac:spMkLst>
        </pc:spChg>
        <pc:picChg chg="add mod modCrop">
          <ac:chgData name="Esther Hansen" userId="a9b20299-219e-453d-9e7d-ba85806aa272" providerId="ADAL" clId="{7746F14A-29C1-4E5E-86AF-F9581BC9B829}" dt="2020-12-03T11:01:58.261" v="4303" actId="1076"/>
          <ac:picMkLst>
            <pc:docMk/>
            <pc:sldMk cId="1606565888" sldId="585"/>
            <ac:picMk id="4" creationId="{96FB8B2A-869C-4113-A8E6-642E1AF080EE}"/>
          </ac:picMkLst>
        </pc:picChg>
        <pc:picChg chg="add mod">
          <ac:chgData name="Esther Hansen" userId="a9b20299-219e-453d-9e7d-ba85806aa272" providerId="ADAL" clId="{7746F14A-29C1-4E5E-86AF-F9581BC9B829}" dt="2020-12-03T11:00:15.695" v="4287" actId="1076"/>
          <ac:picMkLst>
            <pc:docMk/>
            <pc:sldMk cId="1606565888" sldId="585"/>
            <ac:picMk id="3074" creationId="{8F0C5DA3-DE25-4934-B966-9B498818B42A}"/>
          </ac:picMkLst>
        </pc:picChg>
      </pc:sldChg>
      <pc:sldChg chg="addSp modSp add">
        <pc:chgData name="Esther Hansen" userId="a9b20299-219e-453d-9e7d-ba85806aa272" providerId="ADAL" clId="{7746F14A-29C1-4E5E-86AF-F9581BC9B829}" dt="2020-12-03T11:06:32.460" v="4380" actId="20577"/>
        <pc:sldMkLst>
          <pc:docMk/>
          <pc:sldMk cId="1646800937" sldId="586"/>
        </pc:sldMkLst>
        <pc:spChg chg="mod">
          <ac:chgData name="Esther Hansen" userId="a9b20299-219e-453d-9e7d-ba85806aa272" providerId="ADAL" clId="{7746F14A-29C1-4E5E-86AF-F9581BC9B829}" dt="2020-12-03T11:06:32.460" v="4380" actId="20577"/>
          <ac:spMkLst>
            <pc:docMk/>
            <pc:sldMk cId="1646800937" sldId="586"/>
            <ac:spMk id="3" creationId="{6B3D3AAC-C555-428C-82A1-297DDAE945CC}"/>
          </ac:spMkLst>
        </pc:spChg>
        <pc:picChg chg="add mod">
          <ac:chgData name="Esther Hansen" userId="a9b20299-219e-453d-9e7d-ba85806aa272" providerId="ADAL" clId="{7746F14A-29C1-4E5E-86AF-F9581BC9B829}" dt="2020-12-03T11:05:08.477" v="4348" actId="1076"/>
          <ac:picMkLst>
            <pc:docMk/>
            <pc:sldMk cId="1646800937" sldId="586"/>
            <ac:picMk id="4098" creationId="{67F0828B-D745-41DF-91CD-9F2C35968872}"/>
          </ac:picMkLst>
        </pc:picChg>
      </pc:sldChg>
      <pc:sldChg chg="add del">
        <pc:chgData name="Esther Hansen" userId="a9b20299-219e-453d-9e7d-ba85806aa272" providerId="ADAL" clId="{7746F14A-29C1-4E5E-86AF-F9581BC9B829}" dt="2020-12-03T11:04:49.910" v="4344" actId="2696"/>
        <pc:sldMkLst>
          <pc:docMk/>
          <pc:sldMk cId="3101335865" sldId="587"/>
        </pc:sldMkLst>
      </pc:sldChg>
      <pc:sldChg chg="addSp modSp add">
        <pc:chgData name="Esther Hansen" userId="a9b20299-219e-453d-9e7d-ba85806aa272" providerId="ADAL" clId="{7746F14A-29C1-4E5E-86AF-F9581BC9B829}" dt="2020-12-03T11:29:22.492" v="4519" actId="20577"/>
        <pc:sldMkLst>
          <pc:docMk/>
          <pc:sldMk cId="3125595235" sldId="587"/>
        </pc:sldMkLst>
        <pc:spChg chg="mod">
          <ac:chgData name="Esther Hansen" userId="a9b20299-219e-453d-9e7d-ba85806aa272" providerId="ADAL" clId="{7746F14A-29C1-4E5E-86AF-F9581BC9B829}" dt="2020-12-03T11:29:22.492" v="4519" actId="20577"/>
          <ac:spMkLst>
            <pc:docMk/>
            <pc:sldMk cId="3125595235" sldId="587"/>
            <ac:spMk id="3" creationId="{D82C82F2-E3A1-4181-95D8-D3D6DCC00657}"/>
          </ac:spMkLst>
        </pc:spChg>
        <pc:picChg chg="add mod">
          <ac:chgData name="Esther Hansen" userId="a9b20299-219e-453d-9e7d-ba85806aa272" providerId="ADAL" clId="{7746F14A-29C1-4E5E-86AF-F9581BC9B829}" dt="2020-12-03T11:21:38.759" v="4476" actId="1076"/>
          <ac:picMkLst>
            <pc:docMk/>
            <pc:sldMk cId="3125595235" sldId="587"/>
            <ac:picMk id="8194" creationId="{A189C826-26FD-429C-8B48-4FB9BE32DF61}"/>
          </ac:picMkLst>
        </pc:picChg>
      </pc:sldChg>
      <pc:sldChg chg="addSp modSp add ord">
        <pc:chgData name="Esther Hansen" userId="a9b20299-219e-453d-9e7d-ba85806aa272" providerId="ADAL" clId="{7746F14A-29C1-4E5E-86AF-F9581BC9B829}" dt="2020-12-03T11:41:49.354" v="4613" actId="20577"/>
        <pc:sldMkLst>
          <pc:docMk/>
          <pc:sldMk cId="727874350" sldId="588"/>
        </pc:sldMkLst>
        <pc:spChg chg="mod">
          <ac:chgData name="Esther Hansen" userId="a9b20299-219e-453d-9e7d-ba85806aa272" providerId="ADAL" clId="{7746F14A-29C1-4E5E-86AF-F9581BC9B829}" dt="2020-12-03T11:39:23.845" v="4586" actId="27636"/>
          <ac:spMkLst>
            <pc:docMk/>
            <pc:sldMk cId="727874350" sldId="588"/>
            <ac:spMk id="2" creationId="{6EF787D8-6439-4A12-ACB6-7610A4D2C835}"/>
          </ac:spMkLst>
        </pc:spChg>
        <pc:spChg chg="mod">
          <ac:chgData name="Esther Hansen" userId="a9b20299-219e-453d-9e7d-ba85806aa272" providerId="ADAL" clId="{7746F14A-29C1-4E5E-86AF-F9581BC9B829}" dt="2020-12-03T11:41:49.354" v="4613" actId="20577"/>
          <ac:spMkLst>
            <pc:docMk/>
            <pc:sldMk cId="727874350" sldId="588"/>
            <ac:spMk id="3" creationId="{4F098EE6-82BE-4CC7-BF7A-B139B9659511}"/>
          </ac:spMkLst>
        </pc:spChg>
        <pc:picChg chg="add mod">
          <ac:chgData name="Esther Hansen" userId="a9b20299-219e-453d-9e7d-ba85806aa272" providerId="ADAL" clId="{7746F14A-29C1-4E5E-86AF-F9581BC9B829}" dt="2020-12-03T11:41:08.692" v="4591" actId="14100"/>
          <ac:picMkLst>
            <pc:docMk/>
            <pc:sldMk cId="727874350" sldId="588"/>
            <ac:picMk id="9218" creationId="{1A2926DA-DB79-4738-805D-48D3C776D2DB}"/>
          </ac:picMkLst>
        </pc:picChg>
      </pc:sldChg>
      <pc:sldChg chg="addSp modSp add">
        <pc:chgData name="Esther Hansen" userId="a9b20299-219e-453d-9e7d-ba85806aa272" providerId="ADAL" clId="{7746F14A-29C1-4E5E-86AF-F9581BC9B829}" dt="2020-12-03T11:45:24.687" v="4626" actId="1076"/>
        <pc:sldMkLst>
          <pc:docMk/>
          <pc:sldMk cId="1841031804" sldId="589"/>
        </pc:sldMkLst>
        <pc:spChg chg="mod">
          <ac:chgData name="Esther Hansen" userId="a9b20299-219e-453d-9e7d-ba85806aa272" providerId="ADAL" clId="{7746F14A-29C1-4E5E-86AF-F9581BC9B829}" dt="2020-12-03T11:45:21.225" v="4625"/>
          <ac:spMkLst>
            <pc:docMk/>
            <pc:sldMk cId="1841031804" sldId="589"/>
            <ac:spMk id="3" creationId="{3B9E5428-8614-454C-B98C-6734FF3F38D4}"/>
          </ac:spMkLst>
        </pc:spChg>
        <pc:picChg chg="add mod modCrop">
          <ac:chgData name="Esther Hansen" userId="a9b20299-219e-453d-9e7d-ba85806aa272" providerId="ADAL" clId="{7746F14A-29C1-4E5E-86AF-F9581BC9B829}" dt="2020-12-03T11:45:24.687" v="4626" actId="1076"/>
          <ac:picMkLst>
            <pc:docMk/>
            <pc:sldMk cId="1841031804" sldId="589"/>
            <ac:picMk id="4" creationId="{B2DAA6AD-EAE0-4A23-A5B2-B175BB5F7FBE}"/>
          </ac:picMkLst>
        </pc:picChg>
      </pc:sldChg>
      <pc:sldChg chg="addSp delSp modSp add">
        <pc:chgData name="Esther Hansen" userId="a9b20299-219e-453d-9e7d-ba85806aa272" providerId="ADAL" clId="{7746F14A-29C1-4E5E-86AF-F9581BC9B829}" dt="2020-12-03T11:52:41.358" v="4703" actId="20577"/>
        <pc:sldMkLst>
          <pc:docMk/>
          <pc:sldMk cId="2909053932" sldId="590"/>
        </pc:sldMkLst>
        <pc:spChg chg="mod">
          <ac:chgData name="Esther Hansen" userId="a9b20299-219e-453d-9e7d-ba85806aa272" providerId="ADAL" clId="{7746F14A-29C1-4E5E-86AF-F9581BC9B829}" dt="2020-12-03T11:50:55.406" v="4690"/>
          <ac:spMkLst>
            <pc:docMk/>
            <pc:sldMk cId="2909053932" sldId="590"/>
            <ac:spMk id="2" creationId="{E903336B-9E0A-4783-A215-B94B450C468E}"/>
          </ac:spMkLst>
        </pc:spChg>
        <pc:spChg chg="mod">
          <ac:chgData name="Esther Hansen" userId="a9b20299-219e-453d-9e7d-ba85806aa272" providerId="ADAL" clId="{7746F14A-29C1-4E5E-86AF-F9581BC9B829}" dt="2020-12-03T11:52:41.358" v="4703" actId="20577"/>
          <ac:spMkLst>
            <pc:docMk/>
            <pc:sldMk cId="2909053932" sldId="590"/>
            <ac:spMk id="3" creationId="{655BCCD9-EC07-4371-A3B3-25B7E31583FF}"/>
          </ac:spMkLst>
        </pc:spChg>
        <pc:spChg chg="add del">
          <ac:chgData name="Esther Hansen" userId="a9b20299-219e-453d-9e7d-ba85806aa272" providerId="ADAL" clId="{7746F14A-29C1-4E5E-86AF-F9581BC9B829}" dt="2020-12-03T11:47:08.233" v="4629" actId="478"/>
          <ac:spMkLst>
            <pc:docMk/>
            <pc:sldMk cId="2909053932" sldId="590"/>
            <ac:spMk id="4" creationId="{D38EA747-1A73-446B-ABE1-C3F6CD98D806}"/>
          </ac:spMkLst>
        </pc:spChg>
        <pc:picChg chg="add mod modCrop">
          <ac:chgData name="Esther Hansen" userId="a9b20299-219e-453d-9e7d-ba85806aa272" providerId="ADAL" clId="{7746F14A-29C1-4E5E-86AF-F9581BC9B829}" dt="2020-12-03T11:47:54.092" v="4651" actId="1076"/>
          <ac:picMkLst>
            <pc:docMk/>
            <pc:sldMk cId="2909053932" sldId="590"/>
            <ac:picMk id="5" creationId="{E849C657-F0F8-4626-B37E-6A84CB882488}"/>
          </ac:picMkLst>
        </pc:picChg>
        <pc:picChg chg="add mod modCrop">
          <ac:chgData name="Esther Hansen" userId="a9b20299-219e-453d-9e7d-ba85806aa272" providerId="ADAL" clId="{7746F14A-29C1-4E5E-86AF-F9581BC9B829}" dt="2020-12-03T11:48:41.815" v="4656" actId="14100"/>
          <ac:picMkLst>
            <pc:docMk/>
            <pc:sldMk cId="2909053932" sldId="590"/>
            <ac:picMk id="6" creationId="{E746967C-6BFB-49B8-88E0-D9AF50F92E75}"/>
          </ac:picMkLst>
        </pc:picChg>
        <pc:picChg chg="add mod modCrop">
          <ac:chgData name="Esther Hansen" userId="a9b20299-219e-453d-9e7d-ba85806aa272" providerId="ADAL" clId="{7746F14A-29C1-4E5E-86AF-F9581BC9B829}" dt="2020-12-03T11:49:23.502" v="4665" actId="14100"/>
          <ac:picMkLst>
            <pc:docMk/>
            <pc:sldMk cId="2909053932" sldId="590"/>
            <ac:picMk id="7" creationId="{F2BD67B8-1C78-4896-8A69-4E9C4A598838}"/>
          </ac:picMkLst>
        </pc:picChg>
      </pc:sldChg>
      <pc:sldChg chg="addSp modSp add">
        <pc:chgData name="Esther Hansen" userId="a9b20299-219e-453d-9e7d-ba85806aa272" providerId="ADAL" clId="{7746F14A-29C1-4E5E-86AF-F9581BC9B829}" dt="2020-12-03T11:52:30.636" v="4699" actId="20577"/>
        <pc:sldMkLst>
          <pc:docMk/>
          <pc:sldMk cId="3407689725" sldId="591"/>
        </pc:sldMkLst>
        <pc:spChg chg="mod">
          <ac:chgData name="Esther Hansen" userId="a9b20299-219e-453d-9e7d-ba85806aa272" providerId="ADAL" clId="{7746F14A-29C1-4E5E-86AF-F9581BC9B829}" dt="2020-12-03T11:52:30.636" v="4699" actId="20577"/>
          <ac:spMkLst>
            <pc:docMk/>
            <pc:sldMk cId="3407689725" sldId="591"/>
            <ac:spMk id="3" creationId="{CE80C125-D155-4F12-9591-34A55BA3790C}"/>
          </ac:spMkLst>
        </pc:spChg>
        <pc:picChg chg="add mod modCrop">
          <ac:chgData name="Esther Hansen" userId="a9b20299-219e-453d-9e7d-ba85806aa272" providerId="ADAL" clId="{7746F14A-29C1-4E5E-86AF-F9581BC9B829}" dt="2020-12-03T11:50:04.522" v="4671" actId="14100"/>
          <ac:picMkLst>
            <pc:docMk/>
            <pc:sldMk cId="3407689725" sldId="591"/>
            <ac:picMk id="4" creationId="{B9A257ED-8C77-4CE1-BAAF-843B583AD367}"/>
          </ac:picMkLst>
        </pc:picChg>
      </pc:sldChg>
      <pc:sldChg chg="addSp modSp add ord">
        <pc:chgData name="Esther Hansen" userId="a9b20299-219e-453d-9e7d-ba85806aa272" providerId="ADAL" clId="{7746F14A-29C1-4E5E-86AF-F9581BC9B829}" dt="2020-12-09T01:56:41.314" v="5010" actId="5793"/>
        <pc:sldMkLst>
          <pc:docMk/>
          <pc:sldMk cId="552849611" sldId="592"/>
        </pc:sldMkLst>
        <pc:spChg chg="mod">
          <ac:chgData name="Esther Hansen" userId="a9b20299-219e-453d-9e7d-ba85806aa272" providerId="ADAL" clId="{7746F14A-29C1-4E5E-86AF-F9581BC9B829}" dt="2020-12-09T01:56:41.314" v="5010" actId="5793"/>
          <ac:spMkLst>
            <pc:docMk/>
            <pc:sldMk cId="552849611" sldId="592"/>
            <ac:spMk id="3" creationId="{B7FDA279-47FD-416F-8D60-5CA7DC000269}"/>
          </ac:spMkLst>
        </pc:spChg>
        <pc:picChg chg="add mod">
          <ac:chgData name="Esther Hansen" userId="a9b20299-219e-453d-9e7d-ba85806aa272" providerId="ADAL" clId="{7746F14A-29C1-4E5E-86AF-F9581BC9B829}" dt="2020-12-03T11:51:48.503" v="4696" actId="1076"/>
          <ac:picMkLst>
            <pc:docMk/>
            <pc:sldMk cId="552849611" sldId="592"/>
            <ac:picMk id="12290" creationId="{F79A437B-98C3-4B60-9A6E-0B9FE8E0A434}"/>
          </ac:picMkLst>
        </pc:picChg>
      </pc:sldChg>
      <pc:sldChg chg="addSp modSp add del">
        <pc:chgData name="Esther Hansen" userId="a9b20299-219e-453d-9e7d-ba85806aa272" providerId="ADAL" clId="{7746F14A-29C1-4E5E-86AF-F9581BC9B829}" dt="2020-12-09T01:41:51.626" v="4895" actId="2696"/>
        <pc:sldMkLst>
          <pc:docMk/>
          <pc:sldMk cId="900040415" sldId="593"/>
        </pc:sldMkLst>
        <pc:spChg chg="mod">
          <ac:chgData name="Esther Hansen" userId="a9b20299-219e-453d-9e7d-ba85806aa272" providerId="ADAL" clId="{7746F14A-29C1-4E5E-86AF-F9581BC9B829}" dt="2020-12-03T11:59:07.053" v="4715" actId="20577"/>
          <ac:spMkLst>
            <pc:docMk/>
            <pc:sldMk cId="900040415" sldId="593"/>
            <ac:spMk id="3" creationId="{D22F2E5B-F867-4988-B1CD-C07B411AF741}"/>
          </ac:spMkLst>
        </pc:spChg>
        <pc:picChg chg="add mod modCrop">
          <ac:chgData name="Esther Hansen" userId="a9b20299-219e-453d-9e7d-ba85806aa272" providerId="ADAL" clId="{7746F14A-29C1-4E5E-86AF-F9581BC9B829}" dt="2020-12-03T11:58:34.151" v="4709" actId="14100"/>
          <ac:picMkLst>
            <pc:docMk/>
            <pc:sldMk cId="900040415" sldId="593"/>
            <ac:picMk id="4" creationId="{D68E6839-A41C-4E7C-B211-E60F187DE1DF}"/>
          </ac:picMkLst>
        </pc:picChg>
      </pc:sldChg>
      <pc:sldChg chg="add del">
        <pc:chgData name="Esther Hansen" userId="a9b20299-219e-453d-9e7d-ba85806aa272" providerId="ADAL" clId="{7746F14A-29C1-4E5E-86AF-F9581BC9B829}" dt="2020-12-09T01:47:45.756" v="4978" actId="2696"/>
        <pc:sldMkLst>
          <pc:docMk/>
          <pc:sldMk cId="3235201677" sldId="593"/>
        </pc:sldMkLst>
      </pc:sldChg>
      <pc:sldChg chg="add">
        <pc:chgData name="Esther Hansen" userId="a9b20299-219e-453d-9e7d-ba85806aa272" providerId="ADAL" clId="{7746F14A-29C1-4E5E-86AF-F9581BC9B829}" dt="2020-12-09T01:47:54.037" v="4979"/>
        <pc:sldMkLst>
          <pc:docMk/>
          <pc:sldMk cId="3317720432" sldId="593"/>
        </pc:sldMkLst>
      </pc:sldChg>
      <pc:sldChg chg="add">
        <pc:chgData name="Esther Hansen" userId="a9b20299-219e-453d-9e7d-ba85806aa272" providerId="ADAL" clId="{7746F14A-29C1-4E5E-86AF-F9581BC9B829}" dt="2020-12-03T12:04:20.924" v="4744"/>
        <pc:sldMkLst>
          <pc:docMk/>
          <pc:sldMk cId="2605444574" sldId="594"/>
        </pc:sldMkLst>
      </pc:sldChg>
      <pc:sldChg chg="addSp modSp add del">
        <pc:chgData name="Esther Hansen" userId="a9b20299-219e-453d-9e7d-ba85806aa272" providerId="ADAL" clId="{7746F14A-29C1-4E5E-86AF-F9581BC9B829}" dt="2020-12-03T12:03:55.833" v="4743" actId="2696"/>
        <pc:sldMkLst>
          <pc:docMk/>
          <pc:sldMk cId="3622419507" sldId="594"/>
        </pc:sldMkLst>
        <pc:spChg chg="mod">
          <ac:chgData name="Esther Hansen" userId="a9b20299-219e-453d-9e7d-ba85806aa272" providerId="ADAL" clId="{7746F14A-29C1-4E5E-86AF-F9581BC9B829}" dt="2020-12-03T12:02:48.658" v="4734" actId="1076"/>
          <ac:spMkLst>
            <pc:docMk/>
            <pc:sldMk cId="3622419507" sldId="594"/>
            <ac:spMk id="2" creationId="{B3604538-FCC5-4067-8102-94A00AD45750}"/>
          </ac:spMkLst>
        </pc:spChg>
        <pc:spChg chg="mod">
          <ac:chgData name="Esther Hansen" userId="a9b20299-219e-453d-9e7d-ba85806aa272" providerId="ADAL" clId="{7746F14A-29C1-4E5E-86AF-F9581BC9B829}" dt="2020-12-03T12:03:37.880" v="4742"/>
          <ac:spMkLst>
            <pc:docMk/>
            <pc:sldMk cId="3622419507" sldId="594"/>
            <ac:spMk id="3" creationId="{5D2F3F28-D713-4906-90C4-BEE14574490B}"/>
          </ac:spMkLst>
        </pc:spChg>
        <pc:picChg chg="add mod modCrop">
          <ac:chgData name="Esther Hansen" userId="a9b20299-219e-453d-9e7d-ba85806aa272" providerId="ADAL" clId="{7746F14A-29C1-4E5E-86AF-F9581BC9B829}" dt="2020-12-03T12:03:22.803" v="4739" actId="14100"/>
          <ac:picMkLst>
            <pc:docMk/>
            <pc:sldMk cId="3622419507" sldId="594"/>
            <ac:picMk id="4" creationId="{B215F8E5-5582-409A-9914-72F822614BF3}"/>
          </ac:picMkLst>
        </pc:picChg>
      </pc:sldChg>
      <pc:sldChg chg="addSp modSp add">
        <pc:chgData name="Esther Hansen" userId="a9b20299-219e-453d-9e7d-ba85806aa272" providerId="ADAL" clId="{7746F14A-29C1-4E5E-86AF-F9581BC9B829}" dt="2020-12-03T12:06:16.862" v="4768" actId="14100"/>
        <pc:sldMkLst>
          <pc:docMk/>
          <pc:sldMk cId="1848369523" sldId="595"/>
        </pc:sldMkLst>
        <pc:spChg chg="mod">
          <ac:chgData name="Esther Hansen" userId="a9b20299-219e-453d-9e7d-ba85806aa272" providerId="ADAL" clId="{7746F14A-29C1-4E5E-86AF-F9581BC9B829}" dt="2020-12-03T12:05:37.441" v="4765" actId="1076"/>
          <ac:spMkLst>
            <pc:docMk/>
            <pc:sldMk cId="1848369523" sldId="595"/>
            <ac:spMk id="3" creationId="{CAFD831E-3C70-4DB2-A08E-4BEB1A3647B9}"/>
          </ac:spMkLst>
        </pc:spChg>
        <pc:picChg chg="add mod">
          <ac:chgData name="Esther Hansen" userId="a9b20299-219e-453d-9e7d-ba85806aa272" providerId="ADAL" clId="{7746F14A-29C1-4E5E-86AF-F9581BC9B829}" dt="2020-12-03T12:05:23.219" v="4750" actId="1076"/>
          <ac:picMkLst>
            <pc:docMk/>
            <pc:sldMk cId="1848369523" sldId="595"/>
            <ac:picMk id="13314" creationId="{1552B2DE-F844-41B5-9019-8037A7C612D7}"/>
          </ac:picMkLst>
        </pc:picChg>
        <pc:picChg chg="add mod">
          <ac:chgData name="Esther Hansen" userId="a9b20299-219e-453d-9e7d-ba85806aa272" providerId="ADAL" clId="{7746F14A-29C1-4E5E-86AF-F9581BC9B829}" dt="2020-12-03T12:06:16.862" v="4768" actId="14100"/>
          <ac:picMkLst>
            <pc:docMk/>
            <pc:sldMk cId="1848369523" sldId="595"/>
            <ac:picMk id="13316" creationId="{4AFAB04B-0AE4-4E64-8E0E-10FAE3592BCE}"/>
          </ac:picMkLst>
        </pc:picChg>
      </pc:sldChg>
      <pc:sldChg chg="addSp modSp add">
        <pc:chgData name="Esther Hansen" userId="a9b20299-219e-453d-9e7d-ba85806aa272" providerId="ADAL" clId="{7746F14A-29C1-4E5E-86AF-F9581BC9B829}" dt="2020-12-03T12:08:11.309" v="4793" actId="1076"/>
        <pc:sldMkLst>
          <pc:docMk/>
          <pc:sldMk cId="4064068653" sldId="596"/>
        </pc:sldMkLst>
        <pc:spChg chg="mod">
          <ac:chgData name="Esther Hansen" userId="a9b20299-219e-453d-9e7d-ba85806aa272" providerId="ADAL" clId="{7746F14A-29C1-4E5E-86AF-F9581BC9B829}" dt="2020-12-03T12:07:18.907" v="4787" actId="20577"/>
          <ac:spMkLst>
            <pc:docMk/>
            <pc:sldMk cId="4064068653" sldId="596"/>
            <ac:spMk id="3" creationId="{77AEDABC-E4B7-416D-9ADF-FBBDCF242AF2}"/>
          </ac:spMkLst>
        </pc:spChg>
        <pc:picChg chg="add mod modCrop">
          <ac:chgData name="Esther Hansen" userId="a9b20299-219e-453d-9e7d-ba85806aa272" providerId="ADAL" clId="{7746F14A-29C1-4E5E-86AF-F9581BC9B829}" dt="2020-12-03T12:07:09.071" v="4774" actId="14100"/>
          <ac:picMkLst>
            <pc:docMk/>
            <pc:sldMk cId="4064068653" sldId="596"/>
            <ac:picMk id="4" creationId="{C7248919-675A-4D16-96FF-879F0FCDA962}"/>
          </ac:picMkLst>
        </pc:picChg>
        <pc:picChg chg="add mod modCrop">
          <ac:chgData name="Esther Hansen" userId="a9b20299-219e-453d-9e7d-ba85806aa272" providerId="ADAL" clId="{7746F14A-29C1-4E5E-86AF-F9581BC9B829}" dt="2020-12-03T12:08:11.309" v="4793" actId="1076"/>
          <ac:picMkLst>
            <pc:docMk/>
            <pc:sldMk cId="4064068653" sldId="596"/>
            <ac:picMk id="5" creationId="{AE11D984-E57B-4588-86EB-0FF267B559BC}"/>
          </ac:picMkLst>
        </pc:picChg>
      </pc:sldChg>
      <pc:sldChg chg="addSp modSp add">
        <pc:chgData name="Esther Hansen" userId="a9b20299-219e-453d-9e7d-ba85806aa272" providerId="ADAL" clId="{7746F14A-29C1-4E5E-86AF-F9581BC9B829}" dt="2020-12-03T12:10:04.797" v="4800" actId="1076"/>
        <pc:sldMkLst>
          <pc:docMk/>
          <pc:sldMk cId="2700281318" sldId="597"/>
        </pc:sldMkLst>
        <pc:picChg chg="add mod modCrop">
          <ac:chgData name="Esther Hansen" userId="a9b20299-219e-453d-9e7d-ba85806aa272" providerId="ADAL" clId="{7746F14A-29C1-4E5E-86AF-F9581BC9B829}" dt="2020-12-03T12:10:04.797" v="4800" actId="1076"/>
          <ac:picMkLst>
            <pc:docMk/>
            <pc:sldMk cId="2700281318" sldId="597"/>
            <ac:picMk id="4" creationId="{770C7399-4B69-4A7A-BA6D-AB6D8373799F}"/>
          </ac:picMkLst>
        </pc:picChg>
      </pc:sldChg>
      <pc:sldChg chg="addSp modSp add">
        <pc:chgData name="Esther Hansen" userId="a9b20299-219e-453d-9e7d-ba85806aa272" providerId="ADAL" clId="{7746F14A-29C1-4E5E-86AF-F9581BC9B829}" dt="2020-12-03T12:14:42.410" v="4823"/>
        <pc:sldMkLst>
          <pc:docMk/>
          <pc:sldMk cId="3205817869" sldId="598"/>
        </pc:sldMkLst>
        <pc:spChg chg="mod">
          <ac:chgData name="Esther Hansen" userId="a9b20299-219e-453d-9e7d-ba85806aa272" providerId="ADAL" clId="{7746F14A-29C1-4E5E-86AF-F9581BC9B829}" dt="2020-12-03T12:14:42.410" v="4823"/>
          <ac:spMkLst>
            <pc:docMk/>
            <pc:sldMk cId="3205817869" sldId="598"/>
            <ac:spMk id="3" creationId="{17F10009-FC95-40C8-BA3E-AF6450AB183F}"/>
          </ac:spMkLst>
        </pc:spChg>
        <pc:picChg chg="add mod modCrop">
          <ac:chgData name="Esther Hansen" userId="a9b20299-219e-453d-9e7d-ba85806aa272" providerId="ADAL" clId="{7746F14A-29C1-4E5E-86AF-F9581BC9B829}" dt="2020-12-03T12:14:06.203" v="4806" actId="14100"/>
          <ac:picMkLst>
            <pc:docMk/>
            <pc:sldMk cId="3205817869" sldId="598"/>
            <ac:picMk id="4" creationId="{F70A6F80-813A-46B5-BE5D-0ACB98DD11B5}"/>
          </ac:picMkLst>
        </pc:picChg>
      </pc:sldChg>
      <pc:sldChg chg="addSp modSp add">
        <pc:chgData name="Esther Hansen" userId="a9b20299-219e-453d-9e7d-ba85806aa272" providerId="ADAL" clId="{7746F14A-29C1-4E5E-86AF-F9581BC9B829}" dt="2020-12-09T02:17:54.204" v="5030" actId="14100"/>
        <pc:sldMkLst>
          <pc:docMk/>
          <pc:sldMk cId="1157024957" sldId="599"/>
        </pc:sldMkLst>
        <pc:spChg chg="mod">
          <ac:chgData name="Esther Hansen" userId="a9b20299-219e-453d-9e7d-ba85806aa272" providerId="ADAL" clId="{7746F14A-29C1-4E5E-86AF-F9581BC9B829}" dt="2020-12-09T02:16:24.810" v="5019" actId="20577"/>
          <ac:spMkLst>
            <pc:docMk/>
            <pc:sldMk cId="1157024957" sldId="599"/>
            <ac:spMk id="2" creationId="{35E83119-0A63-4B48-BF4F-DB5991EDB1E5}"/>
          </ac:spMkLst>
        </pc:spChg>
        <pc:spChg chg="mod">
          <ac:chgData name="Esther Hansen" userId="a9b20299-219e-453d-9e7d-ba85806aa272" providerId="ADAL" clId="{7746F14A-29C1-4E5E-86AF-F9581BC9B829}" dt="2020-12-09T02:17:47.948" v="5028" actId="1076"/>
          <ac:spMkLst>
            <pc:docMk/>
            <pc:sldMk cId="1157024957" sldId="599"/>
            <ac:spMk id="3" creationId="{19EE9755-2168-4432-9D6E-CA21DDBFBD9F}"/>
          </ac:spMkLst>
        </pc:spChg>
        <pc:picChg chg="add mod">
          <ac:chgData name="Esther Hansen" userId="a9b20299-219e-453d-9e7d-ba85806aa272" providerId="ADAL" clId="{7746F14A-29C1-4E5E-86AF-F9581BC9B829}" dt="2020-12-09T02:16:03.182" v="5014" actId="1076"/>
          <ac:picMkLst>
            <pc:docMk/>
            <pc:sldMk cId="1157024957" sldId="599"/>
            <ac:picMk id="1026" creationId="{279D61DC-A1EA-46CC-9B60-28EA72ABDC75}"/>
          </ac:picMkLst>
        </pc:picChg>
        <pc:picChg chg="add mod">
          <ac:chgData name="Esther Hansen" userId="a9b20299-219e-453d-9e7d-ba85806aa272" providerId="ADAL" clId="{7746F14A-29C1-4E5E-86AF-F9581BC9B829}" dt="2020-12-09T02:17:54.204" v="5030" actId="14100"/>
          <ac:picMkLst>
            <pc:docMk/>
            <pc:sldMk cId="1157024957" sldId="599"/>
            <ac:picMk id="1028" creationId="{A4DBD881-CC85-4EFB-BE64-23CA6657EC3F}"/>
          </ac:picMkLst>
        </pc:picChg>
      </pc:sldChg>
      <pc:sldChg chg="addSp delSp modSp add ord">
        <pc:chgData name="Esther Hansen" userId="a9b20299-219e-453d-9e7d-ba85806aa272" providerId="ADAL" clId="{7746F14A-29C1-4E5E-86AF-F9581BC9B829}" dt="2020-12-09T02:28:08.642" v="5216"/>
        <pc:sldMkLst>
          <pc:docMk/>
          <pc:sldMk cId="3283178855" sldId="600"/>
        </pc:sldMkLst>
        <pc:spChg chg="mod">
          <ac:chgData name="Esther Hansen" userId="a9b20299-219e-453d-9e7d-ba85806aa272" providerId="ADAL" clId="{7746F14A-29C1-4E5E-86AF-F9581BC9B829}" dt="2020-12-09T02:20:17.293" v="5064" actId="20577"/>
          <ac:spMkLst>
            <pc:docMk/>
            <pc:sldMk cId="3283178855" sldId="600"/>
            <ac:spMk id="2" creationId="{6A49381F-5C8F-4B87-8817-EC73FE311323}"/>
          </ac:spMkLst>
        </pc:spChg>
        <pc:spChg chg="del">
          <ac:chgData name="Esther Hansen" userId="a9b20299-219e-453d-9e7d-ba85806aa272" providerId="ADAL" clId="{7746F14A-29C1-4E5E-86AF-F9581BC9B829}" dt="2020-12-09T02:19:55.196" v="5032" actId="931"/>
          <ac:spMkLst>
            <pc:docMk/>
            <pc:sldMk cId="3283178855" sldId="600"/>
            <ac:spMk id="3" creationId="{8DA977B2-16BC-4FAC-A8E0-9E3C9DEF1ADE}"/>
          </ac:spMkLst>
        </pc:spChg>
        <pc:spChg chg="add del mod">
          <ac:chgData name="Esther Hansen" userId="a9b20299-219e-453d-9e7d-ba85806aa272" providerId="ADAL" clId="{7746F14A-29C1-4E5E-86AF-F9581BC9B829}" dt="2020-12-09T02:20:43.703" v="5067" actId="478"/>
          <ac:spMkLst>
            <pc:docMk/>
            <pc:sldMk cId="3283178855" sldId="600"/>
            <ac:spMk id="6" creationId="{6DCBCA4C-9121-4EA7-974A-D7CFF0FFD95D}"/>
          </ac:spMkLst>
        </pc:spChg>
        <pc:spChg chg="add mod">
          <ac:chgData name="Esther Hansen" userId="a9b20299-219e-453d-9e7d-ba85806aa272" providerId="ADAL" clId="{7746F14A-29C1-4E5E-86AF-F9581BC9B829}" dt="2020-12-09T02:21:36.334" v="5100" actId="14100"/>
          <ac:spMkLst>
            <pc:docMk/>
            <pc:sldMk cId="3283178855" sldId="600"/>
            <ac:spMk id="7" creationId="{0249818F-E72C-43FF-92AC-229DBA1D2811}"/>
          </ac:spMkLst>
        </pc:spChg>
        <pc:spChg chg="add mod">
          <ac:chgData name="Esther Hansen" userId="a9b20299-219e-453d-9e7d-ba85806aa272" providerId="ADAL" clId="{7746F14A-29C1-4E5E-86AF-F9581BC9B829}" dt="2020-12-09T02:21:28.717" v="5099" actId="20577"/>
          <ac:spMkLst>
            <pc:docMk/>
            <pc:sldMk cId="3283178855" sldId="600"/>
            <ac:spMk id="8" creationId="{A9FDD558-09EF-4D89-B4F1-789625CE3664}"/>
          </ac:spMkLst>
        </pc:spChg>
        <pc:picChg chg="add mod">
          <ac:chgData name="Esther Hansen" userId="a9b20299-219e-453d-9e7d-ba85806aa272" providerId="ADAL" clId="{7746F14A-29C1-4E5E-86AF-F9581BC9B829}" dt="2020-12-09T02:20:21.311" v="5065" actId="1076"/>
          <ac:picMkLst>
            <pc:docMk/>
            <pc:sldMk cId="3283178855" sldId="600"/>
            <ac:picMk id="5" creationId="{2FBE2C59-82F4-43C7-BAA3-A321BBC1A3B8}"/>
          </ac:picMkLst>
        </pc:picChg>
      </pc:sldChg>
      <pc:sldChg chg="addSp delSp modSp add">
        <pc:chgData name="Esther Hansen" userId="a9b20299-219e-453d-9e7d-ba85806aa272" providerId="ADAL" clId="{7746F14A-29C1-4E5E-86AF-F9581BC9B829}" dt="2020-12-09T02:28:40.853" v="5239" actId="404"/>
        <pc:sldMkLst>
          <pc:docMk/>
          <pc:sldMk cId="654621915" sldId="601"/>
        </pc:sldMkLst>
        <pc:spChg chg="mod">
          <ac:chgData name="Esther Hansen" userId="a9b20299-219e-453d-9e7d-ba85806aa272" providerId="ADAL" clId="{7746F14A-29C1-4E5E-86AF-F9581BC9B829}" dt="2020-12-09T02:28:40.853" v="5239" actId="404"/>
          <ac:spMkLst>
            <pc:docMk/>
            <pc:sldMk cId="654621915" sldId="601"/>
            <ac:spMk id="2" creationId="{DF3E6A7F-2BDB-4454-A00D-29C7827E9C3B}"/>
          </ac:spMkLst>
        </pc:spChg>
        <pc:spChg chg="del">
          <ac:chgData name="Esther Hansen" userId="a9b20299-219e-453d-9e7d-ba85806aa272" providerId="ADAL" clId="{7746F14A-29C1-4E5E-86AF-F9581BC9B829}" dt="2020-12-09T02:23:04.198" v="5102" actId="931"/>
          <ac:spMkLst>
            <pc:docMk/>
            <pc:sldMk cId="654621915" sldId="601"/>
            <ac:spMk id="3" creationId="{419859DC-3E6C-4E84-840B-5DE2876EFF9C}"/>
          </ac:spMkLst>
        </pc:spChg>
        <pc:spChg chg="add del mod">
          <ac:chgData name="Esther Hansen" userId="a9b20299-219e-453d-9e7d-ba85806aa272" providerId="ADAL" clId="{7746F14A-29C1-4E5E-86AF-F9581BC9B829}" dt="2020-12-09T02:23:45.820" v="5113" actId="478"/>
          <ac:spMkLst>
            <pc:docMk/>
            <pc:sldMk cId="654621915" sldId="601"/>
            <ac:spMk id="6" creationId="{D402C3C4-C98E-46C2-9F7F-2C4D0000783C}"/>
          </ac:spMkLst>
        </pc:spChg>
        <pc:picChg chg="add del mod modCrop">
          <ac:chgData name="Esther Hansen" userId="a9b20299-219e-453d-9e7d-ba85806aa272" providerId="ADAL" clId="{7746F14A-29C1-4E5E-86AF-F9581BC9B829}" dt="2020-12-09T02:23:45.820" v="5113" actId="478"/>
          <ac:picMkLst>
            <pc:docMk/>
            <pc:sldMk cId="654621915" sldId="601"/>
            <ac:picMk id="5" creationId="{F22D31B1-B762-47DA-A3AC-E17D6624B04A}"/>
          </ac:picMkLst>
        </pc:picChg>
        <pc:picChg chg="add mod modCrop">
          <ac:chgData name="Esther Hansen" userId="a9b20299-219e-453d-9e7d-ba85806aa272" providerId="ADAL" clId="{7746F14A-29C1-4E5E-86AF-F9581BC9B829}" dt="2020-12-09T02:25:23.088" v="5123" actId="1076"/>
          <ac:picMkLst>
            <pc:docMk/>
            <pc:sldMk cId="654621915" sldId="601"/>
            <ac:picMk id="8" creationId="{944E9392-9682-4FE9-A3CC-466661627EC6}"/>
          </ac:picMkLst>
        </pc:picChg>
        <pc:picChg chg="add del">
          <ac:chgData name="Esther Hansen" userId="a9b20299-219e-453d-9e7d-ba85806aa272" providerId="ADAL" clId="{7746F14A-29C1-4E5E-86AF-F9581BC9B829}" dt="2020-12-09T02:23:46.459" v="5114"/>
          <ac:picMkLst>
            <pc:docMk/>
            <pc:sldMk cId="654621915" sldId="601"/>
            <ac:picMk id="2050" creationId="{652313D2-B8CD-4DE9-A096-79757AD7599E}"/>
          </ac:picMkLst>
        </pc:picChg>
      </pc:sldChg>
      <pc:sldChg chg="addSp delSp modSp add">
        <pc:chgData name="Esther Hansen" userId="a9b20299-219e-453d-9e7d-ba85806aa272" providerId="ADAL" clId="{7746F14A-29C1-4E5E-86AF-F9581BC9B829}" dt="2020-12-09T02:33:37.154" v="5317" actId="14100"/>
        <pc:sldMkLst>
          <pc:docMk/>
          <pc:sldMk cId="3098567212" sldId="602"/>
        </pc:sldMkLst>
        <pc:spChg chg="mod">
          <ac:chgData name="Esther Hansen" userId="a9b20299-219e-453d-9e7d-ba85806aa272" providerId="ADAL" clId="{7746F14A-29C1-4E5E-86AF-F9581BC9B829}" dt="2020-12-09T02:33:37.154" v="5317" actId="14100"/>
          <ac:spMkLst>
            <pc:docMk/>
            <pc:sldMk cId="3098567212" sldId="602"/>
            <ac:spMk id="2" creationId="{E313FE99-80A6-4E95-91E2-D38F58E69839}"/>
          </ac:spMkLst>
        </pc:spChg>
        <pc:spChg chg="del">
          <ac:chgData name="Esther Hansen" userId="a9b20299-219e-453d-9e7d-ba85806aa272" providerId="ADAL" clId="{7746F14A-29C1-4E5E-86AF-F9581BC9B829}" dt="2020-12-09T02:30:40.425" v="5265" actId="931"/>
          <ac:spMkLst>
            <pc:docMk/>
            <pc:sldMk cId="3098567212" sldId="602"/>
            <ac:spMk id="3" creationId="{18256271-9C0D-4044-94A3-8EC34C080D63}"/>
          </ac:spMkLst>
        </pc:spChg>
        <pc:picChg chg="add mod">
          <ac:chgData name="Esther Hansen" userId="a9b20299-219e-453d-9e7d-ba85806aa272" providerId="ADAL" clId="{7746F14A-29C1-4E5E-86AF-F9581BC9B829}" dt="2020-12-09T02:32:08.794" v="5289" actId="1076"/>
          <ac:picMkLst>
            <pc:docMk/>
            <pc:sldMk cId="3098567212" sldId="602"/>
            <ac:picMk id="5" creationId="{9EC08AC6-D0D3-4795-9F42-08356713FBFA}"/>
          </ac:picMkLst>
        </pc:picChg>
        <pc:picChg chg="add mod">
          <ac:chgData name="Esther Hansen" userId="a9b20299-219e-453d-9e7d-ba85806aa272" providerId="ADAL" clId="{7746F14A-29C1-4E5E-86AF-F9581BC9B829}" dt="2020-12-09T02:31:55.199" v="5285" actId="1076"/>
          <ac:picMkLst>
            <pc:docMk/>
            <pc:sldMk cId="3098567212" sldId="602"/>
            <ac:picMk id="7" creationId="{A0C24589-F874-4E8E-A847-E255EEE67CE0}"/>
          </ac:picMkLst>
        </pc:picChg>
        <pc:picChg chg="add mod">
          <ac:chgData name="Esther Hansen" userId="a9b20299-219e-453d-9e7d-ba85806aa272" providerId="ADAL" clId="{7746F14A-29C1-4E5E-86AF-F9581BC9B829}" dt="2020-12-09T02:32:11.007" v="5290" actId="1076"/>
          <ac:picMkLst>
            <pc:docMk/>
            <pc:sldMk cId="3098567212" sldId="602"/>
            <ac:picMk id="9" creationId="{6880E278-3A1A-4F4F-9D74-A38A7DCD8241}"/>
          </ac:picMkLst>
        </pc:picChg>
        <pc:picChg chg="add mod">
          <ac:chgData name="Esther Hansen" userId="a9b20299-219e-453d-9e7d-ba85806aa272" providerId="ADAL" clId="{7746F14A-29C1-4E5E-86AF-F9581BC9B829}" dt="2020-12-09T02:31:52.909" v="5284" actId="1076"/>
          <ac:picMkLst>
            <pc:docMk/>
            <pc:sldMk cId="3098567212" sldId="602"/>
            <ac:picMk id="11" creationId="{22EBE1C2-A68A-4C20-91F8-D3D99455A443}"/>
          </ac:picMkLst>
        </pc:picChg>
        <pc:picChg chg="add mod">
          <ac:chgData name="Esther Hansen" userId="a9b20299-219e-453d-9e7d-ba85806aa272" providerId="ADAL" clId="{7746F14A-29C1-4E5E-86AF-F9581BC9B829}" dt="2020-12-09T02:32:14.597" v="5291" actId="1076"/>
          <ac:picMkLst>
            <pc:docMk/>
            <pc:sldMk cId="3098567212" sldId="602"/>
            <ac:picMk id="13" creationId="{B88E0F8C-4099-4B34-B1F9-D766683271B5}"/>
          </ac:picMkLst>
        </pc:picChg>
      </pc:sldChg>
      <pc:sldChg chg="addSp delSp modSp add">
        <pc:chgData name="Esther Hansen" userId="a9b20299-219e-453d-9e7d-ba85806aa272" providerId="ADAL" clId="{7746F14A-29C1-4E5E-86AF-F9581BC9B829}" dt="2020-12-09T02:49:08.405" v="5434" actId="404"/>
        <pc:sldMkLst>
          <pc:docMk/>
          <pc:sldMk cId="897168158" sldId="603"/>
        </pc:sldMkLst>
        <pc:spChg chg="mod">
          <ac:chgData name="Esther Hansen" userId="a9b20299-219e-453d-9e7d-ba85806aa272" providerId="ADAL" clId="{7746F14A-29C1-4E5E-86AF-F9581BC9B829}" dt="2020-12-09T02:49:08.405" v="5434" actId="404"/>
          <ac:spMkLst>
            <pc:docMk/>
            <pc:sldMk cId="897168158" sldId="603"/>
            <ac:spMk id="2" creationId="{D7775C95-BBF1-4E9B-AC4C-37AA4C189D31}"/>
          </ac:spMkLst>
        </pc:spChg>
        <pc:spChg chg="del">
          <ac:chgData name="Esther Hansen" userId="a9b20299-219e-453d-9e7d-ba85806aa272" providerId="ADAL" clId="{7746F14A-29C1-4E5E-86AF-F9581BC9B829}" dt="2020-12-09T02:47:18.257" v="5347" actId="931"/>
          <ac:spMkLst>
            <pc:docMk/>
            <pc:sldMk cId="897168158" sldId="603"/>
            <ac:spMk id="3" creationId="{B9704342-26F8-40AD-8AA0-CCC3EAFDB774}"/>
          </ac:spMkLst>
        </pc:spChg>
        <pc:picChg chg="add mod modCrop">
          <ac:chgData name="Esther Hansen" userId="a9b20299-219e-453d-9e7d-ba85806aa272" providerId="ADAL" clId="{7746F14A-29C1-4E5E-86AF-F9581BC9B829}" dt="2020-12-09T02:47:58.264" v="5355" actId="1076"/>
          <ac:picMkLst>
            <pc:docMk/>
            <pc:sldMk cId="897168158" sldId="603"/>
            <ac:picMk id="5" creationId="{CB49617A-ED7A-4E6D-B10E-F3BC4CCC8821}"/>
          </ac:picMkLst>
        </pc:picChg>
      </pc:sldChg>
    </pc:docChg>
  </pc:docChgLst>
  <pc:docChgLst>
    <pc:chgData name="Esther Hansen" userId="a9b20299-219e-453d-9e7d-ba85806aa272" providerId="ADAL" clId="{09C898F7-D67F-41C9-8DEF-D3FCEFBECA00}"/>
    <pc:docChg chg="delSld modSld sldOrd">
      <pc:chgData name="Esther Hansen" userId="a9b20299-219e-453d-9e7d-ba85806aa272" providerId="ADAL" clId="{09C898F7-D67F-41C9-8DEF-D3FCEFBECA00}" dt="2021-02-28T21:54:49.517" v="9" actId="47"/>
      <pc:docMkLst>
        <pc:docMk/>
      </pc:docMkLst>
      <pc:sldChg chg="del">
        <pc:chgData name="Esther Hansen" userId="a9b20299-219e-453d-9e7d-ba85806aa272" providerId="ADAL" clId="{09C898F7-D67F-41C9-8DEF-D3FCEFBECA00}" dt="2021-02-28T21:54:46.928" v="7" actId="47"/>
        <pc:sldMkLst>
          <pc:docMk/>
          <pc:sldMk cId="1746289612" sldId="301"/>
        </pc:sldMkLst>
      </pc:sldChg>
      <pc:sldChg chg="del">
        <pc:chgData name="Esther Hansen" userId="a9b20299-219e-453d-9e7d-ba85806aa272" providerId="ADAL" clId="{09C898F7-D67F-41C9-8DEF-D3FCEFBECA00}" dt="2021-02-28T21:54:48.398" v="8" actId="47"/>
        <pc:sldMkLst>
          <pc:docMk/>
          <pc:sldMk cId="955659850" sldId="302"/>
        </pc:sldMkLst>
      </pc:sldChg>
      <pc:sldChg chg="ord">
        <pc:chgData name="Esther Hansen" userId="a9b20299-219e-453d-9e7d-ba85806aa272" providerId="ADAL" clId="{09C898F7-D67F-41C9-8DEF-D3FCEFBECA00}" dt="2021-02-10T20:18:56.378" v="5"/>
        <pc:sldMkLst>
          <pc:docMk/>
          <pc:sldMk cId="4017949706" sldId="308"/>
        </pc:sldMkLst>
      </pc:sldChg>
      <pc:sldChg chg="del">
        <pc:chgData name="Esther Hansen" userId="a9b20299-219e-453d-9e7d-ba85806aa272" providerId="ADAL" clId="{09C898F7-D67F-41C9-8DEF-D3FCEFBECA00}" dt="2021-02-28T21:54:44.584" v="6" actId="47"/>
        <pc:sldMkLst>
          <pc:docMk/>
          <pc:sldMk cId="2565259942" sldId="579"/>
        </pc:sldMkLst>
      </pc:sldChg>
      <pc:sldChg chg="del">
        <pc:chgData name="Esther Hansen" userId="a9b20299-219e-453d-9e7d-ba85806aa272" providerId="ADAL" clId="{09C898F7-D67F-41C9-8DEF-D3FCEFBECA00}" dt="2021-02-28T21:54:49.517" v="9" actId="47"/>
        <pc:sldMkLst>
          <pc:docMk/>
          <pc:sldMk cId="2578884770"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56E40-94A6-4F0E-AD8F-C5A895E39724}" type="datetimeFigureOut">
              <a:rPr lang="en-NZ" smtClean="0"/>
              <a:t>2/10/2022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D729F-E7BB-4B5D-ABCB-E0744E80C7E5}" type="slidenum">
              <a:rPr lang="en-NZ" smtClean="0"/>
              <a:t>‹#›</a:t>
            </a:fld>
            <a:endParaRPr lang="en-NZ"/>
          </a:p>
        </p:txBody>
      </p:sp>
    </p:spTree>
    <p:extLst>
      <p:ext uri="{BB962C8B-B14F-4D97-AF65-F5344CB8AC3E}">
        <p14:creationId xmlns:p14="http://schemas.microsoft.com/office/powerpoint/2010/main" val="1643191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2340-BFA6-4ECC-B8A3-CDC007C898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0A0AD734-5B8D-4798-AD7C-F1244DE21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06ED684-85BF-4251-B0A5-233FAB91143A}"/>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B40AA13E-A241-409F-987D-184BA26B778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2671FA9-EC5A-4592-AC25-EE6D2B25121A}"/>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713973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DFC0-0F48-423C-80B0-F730D1F5043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0D1D80F-A6F6-4919-AEE0-8874FC0F7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F775CDC-3504-4261-A218-951D7C5C7B75}"/>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51814226-36A7-4E8C-891F-D8264F1D65A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6396979-70ED-4969-A98E-A5529B5151D7}"/>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163431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36FEA4-90B7-449F-A76B-5FC77DF40B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6824EDC-5B01-49D6-9F1D-5B19F5F439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3492A2A-BD65-4E86-8563-20C2EB084966}"/>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E265303C-EC83-4AA6-ABF2-940B81B8850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9095679-820F-4073-A683-9DE8A659BC0F}"/>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27626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B6DB-CEF2-4012-8A42-EBB72FC6B0F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A608B1D-8ADA-4330-B98E-61A16E5127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0970381-3813-4019-8A36-20E0A308733F}"/>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EA003211-B430-4CE0-9AD7-67286DABA9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6520084-2BF9-46A4-9E86-9981A8EEBD97}"/>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39624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46ED-9F76-418D-B478-E1DA15349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DEB742B7-1856-466D-B5A6-179D5F508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40E853-5527-4865-B1AB-1FB6D5CB719A}"/>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41AC61D3-CFAB-4F43-A3EA-95B4C996E37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1AB2D3B-1109-4648-8C0A-91AD5FD60BFF}"/>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97162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2A5-B43D-4FBA-BFCB-1C437CCF837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EDBD313-2849-491B-B16B-9CF1CD223D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0EFF1B9-3D9C-445B-A302-9BCB87B312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40C09AB-7060-4B45-BFDD-8FDE97487C8F}"/>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6" name="Footer Placeholder 5">
            <a:extLst>
              <a:ext uri="{FF2B5EF4-FFF2-40B4-BE49-F238E27FC236}">
                <a16:creationId xmlns:a16="http://schemas.microsoft.com/office/drawing/2014/main" id="{4BCD6238-10CA-4C80-BCD6-6AC94D95A7E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F046FE6-E9A7-4D65-8A2D-50044F46677A}"/>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151156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9D20-C3CB-49E3-8B0E-5D4E2B7255FC}"/>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30CC9FB-DE0B-4C98-BA44-A3452DA55A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7628C-5672-4E35-8B96-962012ACE8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31E1737C-346B-4F85-9D4B-C9112EDE8A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9D0EB7-2A84-4623-B661-1E9DC7E3F1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ACE2038-9EC4-4E5D-958B-43C9015C29B8}"/>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8" name="Footer Placeholder 7">
            <a:extLst>
              <a:ext uri="{FF2B5EF4-FFF2-40B4-BE49-F238E27FC236}">
                <a16:creationId xmlns:a16="http://schemas.microsoft.com/office/drawing/2014/main" id="{74BB2CF8-E43F-45B3-B846-55085095B9F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7B30F425-CC1A-4E36-AFD3-A7CF72C5BE41}"/>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355516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1C7D-6E22-4779-8C70-8F1BCBEADAB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8E91BC8-A89D-4834-8CB8-080712B6B2BD}"/>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4" name="Footer Placeholder 3">
            <a:extLst>
              <a:ext uri="{FF2B5EF4-FFF2-40B4-BE49-F238E27FC236}">
                <a16:creationId xmlns:a16="http://schemas.microsoft.com/office/drawing/2014/main" id="{422E8AE9-8694-43A1-8161-6FF88D08451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8491B84-D50E-4F9D-8F14-A709136D7F85}"/>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75345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EC8EFB-A842-453B-B50D-3FE1E5A2AFC2}"/>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3" name="Footer Placeholder 2">
            <a:extLst>
              <a:ext uri="{FF2B5EF4-FFF2-40B4-BE49-F238E27FC236}">
                <a16:creationId xmlns:a16="http://schemas.microsoft.com/office/drawing/2014/main" id="{EE77E226-C28B-4A2F-9233-C32692B0B225}"/>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EE624260-A423-437F-B973-C51ECBA8CBAF}"/>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364460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4863E-BEF5-4FFA-BF74-D59A8C860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71C5EE0-F86B-4509-98AB-34FA8006E7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C5159754-6185-4E46-BC36-B9563A874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AB8998-A3F4-41C4-9B0E-661F6C7A719B}"/>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6" name="Footer Placeholder 5">
            <a:extLst>
              <a:ext uri="{FF2B5EF4-FFF2-40B4-BE49-F238E27FC236}">
                <a16:creationId xmlns:a16="http://schemas.microsoft.com/office/drawing/2014/main" id="{5551AEF6-1EF8-4302-9693-36ADEC7A699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15FBBAB-FA43-4E7D-BE6D-B4212866347F}"/>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204592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15DD0-26D2-4C54-AFF0-C67C5311D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FF564E7-056B-40CF-8F11-328146D13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3B45ED23-7C43-4FE7-AA43-BDB4066C7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AE3FE6-5058-4BF2-9041-096F4070ACA8}"/>
              </a:ext>
            </a:extLst>
          </p:cNvPr>
          <p:cNvSpPr>
            <a:spLocks noGrp="1"/>
          </p:cNvSpPr>
          <p:nvPr>
            <p:ph type="dt" sz="half" idx="10"/>
          </p:nvPr>
        </p:nvSpPr>
        <p:spPr/>
        <p:txBody>
          <a:bodyPr/>
          <a:lstStyle/>
          <a:p>
            <a:fld id="{06A513CA-3A83-4A4B-B4BE-32FBF1E3168E}" type="datetimeFigureOut">
              <a:rPr lang="en-NZ" smtClean="0"/>
              <a:t>2/10/2022</a:t>
            </a:fld>
            <a:endParaRPr lang="en-NZ"/>
          </a:p>
        </p:txBody>
      </p:sp>
      <p:sp>
        <p:nvSpPr>
          <p:cNvPr id="6" name="Footer Placeholder 5">
            <a:extLst>
              <a:ext uri="{FF2B5EF4-FFF2-40B4-BE49-F238E27FC236}">
                <a16:creationId xmlns:a16="http://schemas.microsoft.com/office/drawing/2014/main" id="{BE6A7BB8-EA0D-43B3-8D9F-346DE515420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A97EE3-5F11-4125-835A-B22ECC57B742}"/>
              </a:ext>
            </a:extLst>
          </p:cNvPr>
          <p:cNvSpPr>
            <a:spLocks noGrp="1"/>
          </p:cNvSpPr>
          <p:nvPr>
            <p:ph type="sldNum" sz="quarter" idx="12"/>
          </p:nvPr>
        </p:nvSpPr>
        <p:spPr/>
        <p:txBody>
          <a:bodyPr/>
          <a:lstStyle/>
          <a:p>
            <a:fld id="{373F6718-71C2-4EB0-8E45-695926F3593D}" type="slidenum">
              <a:rPr lang="en-NZ" smtClean="0"/>
              <a:t>‹#›</a:t>
            </a:fld>
            <a:endParaRPr lang="en-NZ"/>
          </a:p>
        </p:txBody>
      </p:sp>
    </p:spTree>
    <p:extLst>
      <p:ext uri="{BB962C8B-B14F-4D97-AF65-F5344CB8AC3E}">
        <p14:creationId xmlns:p14="http://schemas.microsoft.com/office/powerpoint/2010/main" val="3624639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B96F-D6D9-478E-B5C6-693061A7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60ACD3B-15AF-4850-8671-111813F74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C824502-9944-4DBE-AAA6-33BF36990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513CA-3A83-4A4B-B4BE-32FBF1E3168E}" type="datetimeFigureOut">
              <a:rPr lang="en-NZ" smtClean="0"/>
              <a:t>2/10/2022</a:t>
            </a:fld>
            <a:endParaRPr lang="en-NZ"/>
          </a:p>
        </p:txBody>
      </p:sp>
      <p:sp>
        <p:nvSpPr>
          <p:cNvPr id="5" name="Footer Placeholder 4">
            <a:extLst>
              <a:ext uri="{FF2B5EF4-FFF2-40B4-BE49-F238E27FC236}">
                <a16:creationId xmlns:a16="http://schemas.microsoft.com/office/drawing/2014/main" id="{0DAD7D5A-5E0B-4318-87C9-C73C6D1695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71F9D78F-E17F-4849-A0B5-47542BBE0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F6718-71C2-4EB0-8E45-695926F3593D}" type="slidenum">
              <a:rPr lang="en-NZ" smtClean="0"/>
              <a:t>‹#›</a:t>
            </a:fld>
            <a:endParaRPr lang="en-NZ"/>
          </a:p>
        </p:txBody>
      </p:sp>
    </p:spTree>
    <p:extLst>
      <p:ext uri="{BB962C8B-B14F-4D97-AF65-F5344CB8AC3E}">
        <p14:creationId xmlns:p14="http://schemas.microsoft.com/office/powerpoint/2010/main" val="405954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he@pukekohehigh.school.nz" TargetMode="Externa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behance.net/chanbella" TargetMode="Externa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2GCTfySJtA" TargetMode="External"/><Relationship Id="rId2" Type="http://schemas.openxmlformats.org/officeDocument/2006/relationships/hyperlink" Target="https://www.youtube.com/watch?v=Gyc3stbuSlI" TargetMode="External"/><Relationship Id="rId1" Type="http://schemas.openxmlformats.org/officeDocument/2006/relationships/slideLayout" Target="../slideLayouts/slideLayout2.xml"/><Relationship Id="rId5" Type="http://schemas.openxmlformats.org/officeDocument/2006/relationships/hyperlink" Target="https://www.youtube.com/watch?v=DyXnnnh0SuU" TargetMode="External"/><Relationship Id="rId4" Type="http://schemas.openxmlformats.org/officeDocument/2006/relationships/hyperlink" Target="https://www.youtube.com/watch?v=gNmt5_PlTS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facebook.com/paperlovedesign/photos/my-cyanotype-print-created-for-the-suffragette-show-at-yvonne-rust-gallery-marki/90345345652770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tevenwillblog.blogspot.co.uk/" TargetMode="Externa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maxstadnik.com/tagged/Max-Stadnik" TargetMode="Externa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pinterest.nz/cakebakerjack/stitched/" TargetMode="External"/><Relationship Id="rId2" Type="http://schemas.openxmlformats.org/officeDocument/2006/relationships/hyperlink" Target="https://www.pinterest.nz/cakebakerjack/" TargetMode="Externa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 Id="rId5" Type="http://schemas.openxmlformats.org/officeDocument/2006/relationships/image" Target="../media/image118.jpg"/><Relationship Id="rId4" Type="http://schemas.openxmlformats.org/officeDocument/2006/relationships/image" Target="../media/image117.jp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hyperlink" Target="https://www.youtube.com/watch?v=VeQK3zsMsHY" TargetMode="Externa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instagram.com/teresarind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5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5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2.xml"/><Relationship Id="rId4" Type="http://schemas.openxmlformats.org/officeDocument/2006/relationships/image" Target="../media/image147.jpg"/></Relationships>
</file>

<file path=ppt/slides/_rels/slide62.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6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2.xml"/><Relationship Id="rId4" Type="http://schemas.openxmlformats.org/officeDocument/2006/relationships/image" Target="../media/image156.jpg"/></Relationships>
</file>

<file path=ppt/slides/_rels/slide6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3cpeNGPDrrQ" TargetMode="External"/><Relationship Id="rId2" Type="http://schemas.openxmlformats.org/officeDocument/2006/relationships/hyperlink" Target="https://vimeo.com/315298912" TargetMode="Externa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2055" y="2806988"/>
            <a:ext cx="9144000" cy="2013151"/>
          </a:xfrm>
        </p:spPr>
        <p:txBody>
          <a:bodyPr>
            <a:normAutofit/>
          </a:bodyPr>
          <a:lstStyle/>
          <a:p>
            <a:r>
              <a:rPr lang="en-NZ" sz="4000" b="1" dirty="0"/>
              <a:t>Lo-Fi Print Processes December 2020 </a:t>
            </a:r>
            <a:r>
              <a:rPr lang="en-NZ" sz="4000" b="1" dirty="0">
                <a:highlight>
                  <a:srgbClr val="FFFF00"/>
                </a:highlight>
              </a:rPr>
              <a:t>PART 1</a:t>
            </a:r>
          </a:p>
        </p:txBody>
      </p:sp>
      <p:sp>
        <p:nvSpPr>
          <p:cNvPr id="3" name="Subtitle 2"/>
          <p:cNvSpPr>
            <a:spLocks noGrp="1"/>
          </p:cNvSpPr>
          <p:nvPr>
            <p:ph type="subTitle" idx="1"/>
          </p:nvPr>
        </p:nvSpPr>
        <p:spPr>
          <a:xfrm>
            <a:off x="540913" y="4812224"/>
            <a:ext cx="11062952" cy="1859031"/>
          </a:xfrm>
        </p:spPr>
        <p:txBody>
          <a:bodyPr>
            <a:normAutofit/>
          </a:bodyPr>
          <a:lstStyle/>
          <a:p>
            <a:r>
              <a:rPr lang="en-NZ" sz="1800" dirty="0"/>
              <a:t>Covid-proof your print courses with Lo-Fi processes Esther Hansen</a:t>
            </a:r>
          </a:p>
          <a:p>
            <a:r>
              <a:rPr lang="en-NZ" sz="1800" dirty="0">
                <a:hlinkClick r:id="rId2"/>
              </a:rPr>
              <a:t>he@pukekohehigh.school.nz</a:t>
            </a:r>
            <a:endParaRPr lang="en-NZ" sz="1800" dirty="0"/>
          </a:p>
          <a:p>
            <a:r>
              <a:rPr lang="en-NZ" sz="1800" dirty="0"/>
              <a:t>Special thanks to HOF/HOD Art Vicky Moore-Allen, and the art crew</a:t>
            </a:r>
          </a:p>
          <a:p>
            <a:r>
              <a:rPr lang="en-NZ" sz="1800" dirty="0"/>
              <a:t>Renee Neville, Martin Bennett, Jay Pressnell, Kylie Waitai, Jessica Bluck, </a:t>
            </a:r>
          </a:p>
          <a:p>
            <a:r>
              <a:rPr lang="en-NZ" sz="1800" dirty="0"/>
              <a:t>Morgan Hogg, Jennifer Stewart and Stuart </a:t>
            </a:r>
            <a:r>
              <a:rPr lang="en-NZ" sz="1800" dirty="0" err="1"/>
              <a:t>McEwing</a:t>
            </a:r>
            <a:endParaRPr lang="en-NZ" dirty="0"/>
          </a:p>
        </p:txBody>
      </p:sp>
      <p:pic>
        <p:nvPicPr>
          <p:cNvPr id="4" name="Picture 3"/>
          <p:cNvPicPr>
            <a:picLocks noChangeAspect="1"/>
          </p:cNvPicPr>
          <p:nvPr/>
        </p:nvPicPr>
        <p:blipFill rotWithShape="1">
          <a:blip r:embed="rId3"/>
          <a:srcRect l="28883" t="8936" r="39838" b="12720"/>
          <a:stretch/>
        </p:blipFill>
        <p:spPr>
          <a:xfrm>
            <a:off x="378180" y="110829"/>
            <a:ext cx="2527751" cy="35596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700" t="14500" r="14273" b="9691"/>
          <a:stretch/>
        </p:blipFill>
        <p:spPr>
          <a:xfrm>
            <a:off x="3049183" y="110829"/>
            <a:ext cx="1817444" cy="151265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3547" t="23211" r="9032" b="330"/>
          <a:stretch/>
        </p:blipFill>
        <p:spPr>
          <a:xfrm>
            <a:off x="5009879" y="110829"/>
            <a:ext cx="1828535" cy="1623190"/>
          </a:xfrm>
          <a:prstGeom prst="rect">
            <a:avLst/>
          </a:prstGeom>
        </p:spPr>
      </p:pic>
      <p:pic>
        <p:nvPicPr>
          <p:cNvPr id="3074" name="Picture 2">
            <a:extLst>
              <a:ext uri="{FF2B5EF4-FFF2-40B4-BE49-F238E27FC236}">
                <a16:creationId xmlns:a16="http://schemas.microsoft.com/office/drawing/2014/main" id="{2CC80709-2A3D-4037-80A2-D0A63AFF9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8092" y="1739900"/>
            <a:ext cx="1828535" cy="18285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y contain: 3 people">
            <a:extLst>
              <a:ext uri="{FF2B5EF4-FFF2-40B4-BE49-F238E27FC236}">
                <a16:creationId xmlns:a16="http://schemas.microsoft.com/office/drawing/2014/main" id="{2407B7A5-042A-454D-96E8-D1962B7A09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049" t="35556" r="7778" b="22643"/>
          <a:stretch/>
        </p:blipFill>
        <p:spPr bwMode="auto">
          <a:xfrm>
            <a:off x="8297305" y="110828"/>
            <a:ext cx="3170795" cy="16311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may contain: 2 people, people smiling, people standing, shoes and indoor">
            <a:extLst>
              <a:ext uri="{FF2B5EF4-FFF2-40B4-BE49-F238E27FC236}">
                <a16:creationId xmlns:a16="http://schemas.microsoft.com/office/drawing/2014/main" id="{0C1E2BD9-9CE2-42DB-A370-9338C5B6FF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3210" t="33107" r="11112" b="34074"/>
          <a:stretch/>
        </p:blipFill>
        <p:spPr bwMode="auto">
          <a:xfrm>
            <a:off x="5009879" y="1870923"/>
            <a:ext cx="2775221" cy="17018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may contain: 3 people, people smiling, people standing and indoor">
            <a:extLst>
              <a:ext uri="{FF2B5EF4-FFF2-40B4-BE49-F238E27FC236}">
                <a16:creationId xmlns:a16="http://schemas.microsoft.com/office/drawing/2014/main" id="{A2F9A656-7D4A-4D54-AA6D-274C84F30F2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000" t="40185" r="22716" b="12131"/>
          <a:stretch/>
        </p:blipFill>
        <p:spPr bwMode="auto">
          <a:xfrm>
            <a:off x="7875189" y="1870924"/>
            <a:ext cx="3592911" cy="169751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may contain: Renee Neville, smiling, standing and outdoor">
            <a:extLst>
              <a:ext uri="{FF2B5EF4-FFF2-40B4-BE49-F238E27FC236}">
                <a16:creationId xmlns:a16="http://schemas.microsoft.com/office/drawing/2014/main" id="{61035D24-9E3C-42FA-8C67-8F3AA94D58C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11" t="21320" r="46044" b="31112"/>
          <a:stretch/>
        </p:blipFill>
        <p:spPr bwMode="auto">
          <a:xfrm>
            <a:off x="6935922" y="110827"/>
            <a:ext cx="1263875" cy="163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61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B6E7-DC26-4BE7-85D0-DB04A12BCD19}"/>
              </a:ext>
            </a:extLst>
          </p:cNvPr>
          <p:cNvSpPr>
            <a:spLocks noGrp="1"/>
          </p:cNvSpPr>
          <p:nvPr>
            <p:ph type="title"/>
          </p:nvPr>
        </p:nvSpPr>
        <p:spPr>
          <a:xfrm>
            <a:off x="838200" y="365125"/>
            <a:ext cx="10515600" cy="620395"/>
          </a:xfrm>
        </p:spPr>
        <p:txBody>
          <a:bodyPr>
            <a:normAutofit fontScale="90000"/>
          </a:bodyPr>
          <a:lstStyle/>
          <a:p>
            <a:r>
              <a:rPr lang="en-NZ" b="1" dirty="0">
                <a:hlinkClick r:id="rId2"/>
              </a:rPr>
              <a:t>Thomas Cian</a:t>
            </a:r>
            <a:endParaRPr lang="en-NZ" dirty="0"/>
          </a:p>
        </p:txBody>
      </p:sp>
      <p:pic>
        <p:nvPicPr>
          <p:cNvPr id="6" name="Content Placeholder 5">
            <a:extLst>
              <a:ext uri="{FF2B5EF4-FFF2-40B4-BE49-F238E27FC236}">
                <a16:creationId xmlns:a16="http://schemas.microsoft.com/office/drawing/2014/main" id="{D4203E64-FC49-4B60-BE4D-966310BE6A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525" y="1124585"/>
            <a:ext cx="3713275" cy="5391676"/>
          </a:xfrm>
        </p:spPr>
      </p:pic>
      <p:pic>
        <p:nvPicPr>
          <p:cNvPr id="8" name="Picture 7" descr="A person wearing a costume&#10;&#10;Description automatically generated">
            <a:extLst>
              <a:ext uri="{FF2B5EF4-FFF2-40B4-BE49-F238E27FC236}">
                <a16:creationId xmlns:a16="http://schemas.microsoft.com/office/drawing/2014/main" id="{16AD1FBD-21D4-45D8-A451-24245CF16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3352" y="1305560"/>
            <a:ext cx="3613536" cy="5298440"/>
          </a:xfrm>
          <a:prstGeom prst="rect">
            <a:avLst/>
          </a:prstGeom>
        </p:spPr>
      </p:pic>
      <p:pic>
        <p:nvPicPr>
          <p:cNvPr id="10" name="Picture 9" descr="An old photo of a person&#10;&#10;Description automatically generated">
            <a:extLst>
              <a:ext uri="{FF2B5EF4-FFF2-40B4-BE49-F238E27FC236}">
                <a16:creationId xmlns:a16="http://schemas.microsoft.com/office/drawing/2014/main" id="{C95608F2-2EC5-4A70-8AA1-E4DA16B94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147" y="675322"/>
            <a:ext cx="3767328" cy="5529072"/>
          </a:xfrm>
          <a:prstGeom prst="rect">
            <a:avLst/>
          </a:prstGeom>
        </p:spPr>
      </p:pic>
    </p:spTree>
    <p:extLst>
      <p:ext uri="{BB962C8B-B14F-4D97-AF65-F5344CB8AC3E}">
        <p14:creationId xmlns:p14="http://schemas.microsoft.com/office/powerpoint/2010/main" val="383083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347B-B2E4-4C12-B88D-7037750EF63A}"/>
              </a:ext>
            </a:extLst>
          </p:cNvPr>
          <p:cNvSpPr>
            <a:spLocks noGrp="1"/>
          </p:cNvSpPr>
          <p:nvPr>
            <p:ph type="title"/>
          </p:nvPr>
        </p:nvSpPr>
        <p:spPr/>
        <p:txBody>
          <a:bodyPr/>
          <a:lstStyle/>
          <a:p>
            <a:endParaRPr lang="en-NZ" dirty="0"/>
          </a:p>
        </p:txBody>
      </p:sp>
      <p:pic>
        <p:nvPicPr>
          <p:cNvPr id="5" name="Content Placeholder 4" descr="A close up of an animal&#10;&#10;Description automatically generated">
            <a:extLst>
              <a:ext uri="{FF2B5EF4-FFF2-40B4-BE49-F238E27FC236}">
                <a16:creationId xmlns:a16="http://schemas.microsoft.com/office/drawing/2014/main" id="{1E91AF2F-56A5-4B62-9580-CC097AE735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35" y="162732"/>
            <a:ext cx="4727575" cy="6330143"/>
          </a:xfrm>
        </p:spPr>
      </p:pic>
      <p:sp>
        <p:nvSpPr>
          <p:cNvPr id="6" name="Title 1">
            <a:extLst>
              <a:ext uri="{FF2B5EF4-FFF2-40B4-BE49-F238E27FC236}">
                <a16:creationId xmlns:a16="http://schemas.microsoft.com/office/drawing/2014/main" id="{0A25D008-276B-4DF3-ACD0-82D918C8B740}"/>
              </a:ext>
            </a:extLst>
          </p:cNvPr>
          <p:cNvSpPr txBox="1">
            <a:spLocks/>
          </p:cNvSpPr>
          <p:nvPr/>
        </p:nvSpPr>
        <p:spPr>
          <a:xfrm>
            <a:off x="5161280" y="365125"/>
            <a:ext cx="6192520" cy="57975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James Ormsby (NZ)</a:t>
            </a:r>
          </a:p>
        </p:txBody>
      </p:sp>
      <p:pic>
        <p:nvPicPr>
          <p:cNvPr id="8" name="Picture 7" descr="An old photo of a person&#10;&#10;Description automatically generated">
            <a:extLst>
              <a:ext uri="{FF2B5EF4-FFF2-40B4-BE49-F238E27FC236}">
                <a16:creationId xmlns:a16="http://schemas.microsoft.com/office/drawing/2014/main" id="{3D5C1FED-F9D3-44E2-8E3F-9B431C1F6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271" y="1198880"/>
            <a:ext cx="3187649" cy="486664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C6F8662-5A75-47AF-96DF-87F5FBE69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981" y="1081361"/>
            <a:ext cx="3738119" cy="4984159"/>
          </a:xfrm>
          <a:prstGeom prst="rect">
            <a:avLst/>
          </a:prstGeom>
        </p:spPr>
      </p:pic>
    </p:spTree>
    <p:extLst>
      <p:ext uri="{BB962C8B-B14F-4D97-AF65-F5344CB8AC3E}">
        <p14:creationId xmlns:p14="http://schemas.microsoft.com/office/powerpoint/2010/main" val="47699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F15F-9615-4D7C-9F9E-1B3D21D74C58}"/>
              </a:ext>
            </a:extLst>
          </p:cNvPr>
          <p:cNvSpPr>
            <a:spLocks noGrp="1"/>
          </p:cNvSpPr>
          <p:nvPr>
            <p:ph type="title"/>
          </p:nvPr>
        </p:nvSpPr>
        <p:spPr>
          <a:xfrm>
            <a:off x="838200" y="365125"/>
            <a:ext cx="10515600" cy="835025"/>
          </a:xfrm>
        </p:spPr>
        <p:txBody>
          <a:bodyPr/>
          <a:lstStyle/>
          <a:p>
            <a:r>
              <a:rPr lang="en-NZ" dirty="0"/>
              <a:t>Jane Crisp (NZ)</a:t>
            </a:r>
          </a:p>
        </p:txBody>
      </p:sp>
      <p:pic>
        <p:nvPicPr>
          <p:cNvPr id="5" name="Content Placeholder 4" descr="A close up of an animal&#10;&#10;Description automatically generated">
            <a:extLst>
              <a:ext uri="{FF2B5EF4-FFF2-40B4-BE49-F238E27FC236}">
                <a16:creationId xmlns:a16="http://schemas.microsoft.com/office/drawing/2014/main" id="{283EE10B-6CC4-43EE-B0D5-1557ACF68F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609" t="15249" r="19903" b="17272"/>
          <a:stretch/>
        </p:blipFill>
        <p:spPr>
          <a:xfrm>
            <a:off x="223519" y="1200150"/>
            <a:ext cx="3657601" cy="5156325"/>
          </a:xfrm>
        </p:spPr>
      </p:pic>
      <p:pic>
        <p:nvPicPr>
          <p:cNvPr id="7" name="Picture 6">
            <a:extLst>
              <a:ext uri="{FF2B5EF4-FFF2-40B4-BE49-F238E27FC236}">
                <a16:creationId xmlns:a16="http://schemas.microsoft.com/office/drawing/2014/main" id="{E3A81F11-137A-4206-A418-C9392E03C213}"/>
              </a:ext>
            </a:extLst>
          </p:cNvPr>
          <p:cNvPicPr>
            <a:picLocks noChangeAspect="1"/>
          </p:cNvPicPr>
          <p:nvPr/>
        </p:nvPicPr>
        <p:blipFill rotWithShape="1">
          <a:blip r:embed="rId3"/>
          <a:srcRect l="17583" t="26518" r="47917" b="14963"/>
          <a:stretch/>
        </p:blipFill>
        <p:spPr>
          <a:xfrm>
            <a:off x="3881120" y="1423035"/>
            <a:ext cx="4206240" cy="4013200"/>
          </a:xfrm>
          <a:prstGeom prst="rect">
            <a:avLst/>
          </a:prstGeom>
        </p:spPr>
      </p:pic>
      <p:pic>
        <p:nvPicPr>
          <p:cNvPr id="8" name="Picture 7">
            <a:extLst>
              <a:ext uri="{FF2B5EF4-FFF2-40B4-BE49-F238E27FC236}">
                <a16:creationId xmlns:a16="http://schemas.microsoft.com/office/drawing/2014/main" id="{873FED93-F725-4266-9241-AE9F90F9ADA9}"/>
              </a:ext>
            </a:extLst>
          </p:cNvPr>
          <p:cNvPicPr>
            <a:picLocks noChangeAspect="1"/>
          </p:cNvPicPr>
          <p:nvPr/>
        </p:nvPicPr>
        <p:blipFill rotWithShape="1">
          <a:blip r:embed="rId4"/>
          <a:srcRect l="19167" t="43852" r="51500" b="12296"/>
          <a:stretch/>
        </p:blipFill>
        <p:spPr>
          <a:xfrm>
            <a:off x="8087360" y="1909445"/>
            <a:ext cx="4012033" cy="3373755"/>
          </a:xfrm>
          <a:prstGeom prst="rect">
            <a:avLst/>
          </a:prstGeom>
        </p:spPr>
      </p:pic>
    </p:spTree>
    <p:extLst>
      <p:ext uri="{BB962C8B-B14F-4D97-AF65-F5344CB8AC3E}">
        <p14:creationId xmlns:p14="http://schemas.microsoft.com/office/powerpoint/2010/main" val="122140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3251-8971-4365-93E8-4B5D48B80566}"/>
              </a:ext>
            </a:extLst>
          </p:cNvPr>
          <p:cNvSpPr>
            <a:spLocks noGrp="1"/>
          </p:cNvSpPr>
          <p:nvPr>
            <p:ph type="title"/>
          </p:nvPr>
        </p:nvSpPr>
        <p:spPr>
          <a:xfrm>
            <a:off x="838200" y="365125"/>
            <a:ext cx="10515600" cy="579755"/>
          </a:xfrm>
        </p:spPr>
        <p:txBody>
          <a:bodyPr>
            <a:normAutofit fontScale="90000"/>
          </a:bodyPr>
          <a:lstStyle/>
          <a:p>
            <a:r>
              <a:rPr lang="en-NZ" dirty="0"/>
              <a:t>Sofia </a:t>
            </a:r>
            <a:r>
              <a:rPr lang="en-NZ" dirty="0" err="1"/>
              <a:t>Minson</a:t>
            </a:r>
            <a:r>
              <a:rPr lang="en-NZ" dirty="0"/>
              <a:t> (NZ)</a:t>
            </a:r>
          </a:p>
        </p:txBody>
      </p:sp>
      <p:pic>
        <p:nvPicPr>
          <p:cNvPr id="5" name="Content Placeholder 4">
            <a:extLst>
              <a:ext uri="{FF2B5EF4-FFF2-40B4-BE49-F238E27FC236}">
                <a16:creationId xmlns:a16="http://schemas.microsoft.com/office/drawing/2014/main" id="{E7AE575C-C435-4969-8566-5DABE49C4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724" y="944880"/>
            <a:ext cx="3009876" cy="5280486"/>
          </a:xfrm>
        </p:spPr>
      </p:pic>
      <p:pic>
        <p:nvPicPr>
          <p:cNvPr id="7" name="Picture 6" descr="A person in a red dress&#10;&#10;Description automatically generated">
            <a:extLst>
              <a:ext uri="{FF2B5EF4-FFF2-40B4-BE49-F238E27FC236}">
                <a16:creationId xmlns:a16="http://schemas.microsoft.com/office/drawing/2014/main" id="{A34E8EB8-3628-4E28-9A03-59278EA2CA77}"/>
              </a:ext>
            </a:extLst>
          </p:cNvPr>
          <p:cNvPicPr>
            <a:picLocks noChangeAspect="1"/>
          </p:cNvPicPr>
          <p:nvPr/>
        </p:nvPicPr>
        <p:blipFill rotWithShape="1">
          <a:blip r:embed="rId3">
            <a:extLst>
              <a:ext uri="{28A0092B-C50C-407E-A947-70E740481C1C}">
                <a14:useLocalDpi xmlns:a14="http://schemas.microsoft.com/office/drawing/2010/main" val="0"/>
              </a:ext>
            </a:extLst>
          </a:blip>
          <a:srcRect l="20076" r="19351"/>
          <a:stretch/>
        </p:blipFill>
        <p:spPr>
          <a:xfrm>
            <a:off x="3848076" y="944879"/>
            <a:ext cx="3213124" cy="5304535"/>
          </a:xfrm>
          <a:prstGeom prst="rect">
            <a:avLst/>
          </a:prstGeom>
        </p:spPr>
      </p:pic>
      <p:pic>
        <p:nvPicPr>
          <p:cNvPr id="9" name="Picture 8" descr="A close up of a bird&#10;&#10;Description automatically generated">
            <a:extLst>
              <a:ext uri="{FF2B5EF4-FFF2-40B4-BE49-F238E27FC236}">
                <a16:creationId xmlns:a16="http://schemas.microsoft.com/office/drawing/2014/main" id="{CF277FF3-37F1-4ABF-BDF0-BC9624F63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60" y="229537"/>
            <a:ext cx="4460966" cy="6398926"/>
          </a:xfrm>
          <a:prstGeom prst="rect">
            <a:avLst/>
          </a:prstGeom>
        </p:spPr>
      </p:pic>
    </p:spTree>
    <p:extLst>
      <p:ext uri="{BB962C8B-B14F-4D97-AF65-F5344CB8AC3E}">
        <p14:creationId xmlns:p14="http://schemas.microsoft.com/office/powerpoint/2010/main" val="4236676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2848-FC4E-4EF9-925B-1EC3D65CF7CA}"/>
              </a:ext>
            </a:extLst>
          </p:cNvPr>
          <p:cNvSpPr>
            <a:spLocks noGrp="1"/>
          </p:cNvSpPr>
          <p:nvPr>
            <p:ph type="title"/>
          </p:nvPr>
        </p:nvSpPr>
        <p:spPr>
          <a:xfrm>
            <a:off x="838200" y="127001"/>
            <a:ext cx="10515600" cy="409829"/>
          </a:xfrm>
        </p:spPr>
        <p:txBody>
          <a:bodyPr>
            <a:normAutofit fontScale="90000"/>
          </a:bodyPr>
          <a:lstStyle/>
          <a:p>
            <a:r>
              <a:rPr lang="en-NZ" dirty="0"/>
              <a:t>Eco printing</a:t>
            </a:r>
          </a:p>
        </p:txBody>
      </p:sp>
      <p:sp>
        <p:nvSpPr>
          <p:cNvPr id="3" name="Content Placeholder 2">
            <a:extLst>
              <a:ext uri="{FF2B5EF4-FFF2-40B4-BE49-F238E27FC236}">
                <a16:creationId xmlns:a16="http://schemas.microsoft.com/office/drawing/2014/main" id="{62786A65-AF23-44E0-8F64-57AF578419E1}"/>
              </a:ext>
            </a:extLst>
          </p:cNvPr>
          <p:cNvSpPr>
            <a:spLocks noGrp="1"/>
          </p:cNvSpPr>
          <p:nvPr>
            <p:ph idx="1"/>
          </p:nvPr>
        </p:nvSpPr>
        <p:spPr/>
        <p:txBody>
          <a:bodyPr/>
          <a:lstStyle/>
          <a:p>
            <a:endParaRPr lang="en-NZ"/>
          </a:p>
        </p:txBody>
      </p:sp>
      <p:pic>
        <p:nvPicPr>
          <p:cNvPr id="4" name="Picture 3" descr="A pot with food in it&#10;&#10;Description automatically generated">
            <a:extLst>
              <a:ext uri="{FF2B5EF4-FFF2-40B4-BE49-F238E27FC236}">
                <a16:creationId xmlns:a16="http://schemas.microsoft.com/office/drawing/2014/main" id="{72E60FC9-C9E4-4BFF-9F2A-AD112FB59D3A}"/>
              </a:ext>
            </a:extLst>
          </p:cNvPr>
          <p:cNvPicPr>
            <a:picLocks noChangeAspect="1"/>
          </p:cNvPicPr>
          <p:nvPr/>
        </p:nvPicPr>
        <p:blipFill rotWithShape="1">
          <a:blip r:embed="rId2">
            <a:extLst>
              <a:ext uri="{28A0092B-C50C-407E-A947-70E740481C1C}">
                <a14:useLocalDpi xmlns:a14="http://schemas.microsoft.com/office/drawing/2010/main" val="0"/>
              </a:ext>
            </a:extLst>
          </a:blip>
          <a:srcRect t="9190" r="11198"/>
          <a:stretch/>
        </p:blipFill>
        <p:spPr>
          <a:xfrm>
            <a:off x="7439025" y="315118"/>
            <a:ext cx="4567528" cy="6227763"/>
          </a:xfrm>
          <a:prstGeom prst="rect">
            <a:avLst/>
          </a:prstGeom>
        </p:spPr>
      </p:pic>
      <p:pic>
        <p:nvPicPr>
          <p:cNvPr id="5" name="Picture 4" descr="A picture containing building, covered, sitting, table&#10;&#10;Description automatically generated">
            <a:extLst>
              <a:ext uri="{FF2B5EF4-FFF2-40B4-BE49-F238E27FC236}">
                <a16:creationId xmlns:a16="http://schemas.microsoft.com/office/drawing/2014/main" id="{A94D66F4-861A-4B63-9B63-0E58493E768A}"/>
              </a:ext>
            </a:extLst>
          </p:cNvPr>
          <p:cNvPicPr>
            <a:picLocks noChangeAspect="1"/>
          </p:cNvPicPr>
          <p:nvPr/>
        </p:nvPicPr>
        <p:blipFill rotWithShape="1">
          <a:blip r:embed="rId3">
            <a:extLst>
              <a:ext uri="{28A0092B-C50C-407E-A947-70E740481C1C}">
                <a14:useLocalDpi xmlns:a14="http://schemas.microsoft.com/office/drawing/2010/main" val="0"/>
              </a:ext>
            </a:extLst>
          </a:blip>
          <a:srcRect l="10494" t="12117" r="7816" b="11494"/>
          <a:stretch/>
        </p:blipFill>
        <p:spPr>
          <a:xfrm>
            <a:off x="286447" y="2990593"/>
            <a:ext cx="3836539" cy="2660904"/>
          </a:xfrm>
          <a:prstGeom prst="rect">
            <a:avLst/>
          </a:prstGeom>
        </p:spPr>
      </p:pic>
      <p:pic>
        <p:nvPicPr>
          <p:cNvPr id="6" name="Picture 5" descr="A stack of flyers on a table&#10;&#10;Description automatically generated">
            <a:extLst>
              <a:ext uri="{FF2B5EF4-FFF2-40B4-BE49-F238E27FC236}">
                <a16:creationId xmlns:a16="http://schemas.microsoft.com/office/drawing/2014/main" id="{0DA1FF2F-816E-4FB4-A9AF-A49F9FB9D398}"/>
              </a:ext>
            </a:extLst>
          </p:cNvPr>
          <p:cNvPicPr>
            <a:picLocks noChangeAspect="1"/>
          </p:cNvPicPr>
          <p:nvPr/>
        </p:nvPicPr>
        <p:blipFill rotWithShape="1">
          <a:blip r:embed="rId4">
            <a:extLst>
              <a:ext uri="{28A0092B-C50C-407E-A947-70E740481C1C}">
                <a14:useLocalDpi xmlns:a14="http://schemas.microsoft.com/office/drawing/2010/main" val="0"/>
              </a:ext>
            </a:extLst>
          </a:blip>
          <a:srcRect l="5157" t="32500" r="18893" b="4051"/>
          <a:stretch/>
        </p:blipFill>
        <p:spPr>
          <a:xfrm>
            <a:off x="3391597" y="3774483"/>
            <a:ext cx="4567528" cy="2861805"/>
          </a:xfrm>
          <a:prstGeom prst="rect">
            <a:avLst/>
          </a:prstGeom>
        </p:spPr>
      </p:pic>
      <p:pic>
        <p:nvPicPr>
          <p:cNvPr id="7" name="Picture 6" descr="A picture containing indoor, table, food, plate&#10;&#10;Description automatically generated">
            <a:extLst>
              <a:ext uri="{FF2B5EF4-FFF2-40B4-BE49-F238E27FC236}">
                <a16:creationId xmlns:a16="http://schemas.microsoft.com/office/drawing/2014/main" id="{892E5B70-417A-4ED7-90BF-06A9B4199334}"/>
              </a:ext>
            </a:extLst>
          </p:cNvPr>
          <p:cNvPicPr>
            <a:picLocks noChangeAspect="1"/>
          </p:cNvPicPr>
          <p:nvPr/>
        </p:nvPicPr>
        <p:blipFill rotWithShape="1">
          <a:blip r:embed="rId5">
            <a:extLst>
              <a:ext uri="{28A0092B-C50C-407E-A947-70E740481C1C}">
                <a14:useLocalDpi xmlns:a14="http://schemas.microsoft.com/office/drawing/2010/main" val="0"/>
              </a:ext>
            </a:extLst>
          </a:blip>
          <a:srcRect t="14717" b="22494"/>
          <a:stretch/>
        </p:blipFill>
        <p:spPr>
          <a:xfrm>
            <a:off x="286447" y="630237"/>
            <a:ext cx="4813892" cy="2266949"/>
          </a:xfrm>
          <a:prstGeom prst="rect">
            <a:avLst/>
          </a:prstGeom>
        </p:spPr>
      </p:pic>
    </p:spTree>
    <p:extLst>
      <p:ext uri="{BB962C8B-B14F-4D97-AF65-F5344CB8AC3E}">
        <p14:creationId xmlns:p14="http://schemas.microsoft.com/office/powerpoint/2010/main" val="338367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FE99-80A6-4E95-91E2-D38F58E69839}"/>
              </a:ext>
            </a:extLst>
          </p:cNvPr>
          <p:cNvSpPr>
            <a:spLocks noGrp="1"/>
          </p:cNvSpPr>
          <p:nvPr>
            <p:ph type="title"/>
          </p:nvPr>
        </p:nvSpPr>
        <p:spPr>
          <a:xfrm>
            <a:off x="202976" y="2181224"/>
            <a:ext cx="1925350" cy="1032607"/>
          </a:xfrm>
        </p:spPr>
        <p:txBody>
          <a:bodyPr>
            <a:normAutofit/>
          </a:bodyPr>
          <a:lstStyle/>
          <a:p>
            <a:r>
              <a:rPr lang="en-NZ" sz="2800" dirty="0" err="1"/>
              <a:t>Erinna</a:t>
            </a:r>
            <a:r>
              <a:rPr lang="en-NZ" sz="2800" dirty="0"/>
              <a:t> </a:t>
            </a:r>
            <a:br>
              <a:rPr lang="en-NZ" sz="2800" dirty="0"/>
            </a:br>
            <a:r>
              <a:rPr lang="en-NZ" sz="2800" dirty="0"/>
              <a:t>Law-</a:t>
            </a:r>
            <a:r>
              <a:rPr lang="en-NZ" sz="2800" dirty="0" err="1"/>
              <a:t>Szalay</a:t>
            </a:r>
            <a:endParaRPr lang="en-NZ" sz="2800" dirty="0"/>
          </a:p>
        </p:txBody>
      </p:sp>
      <p:pic>
        <p:nvPicPr>
          <p:cNvPr id="5" name="Content Placeholder 4" descr="A picture containing snow, sitting, piece, laying&#10;&#10;Description automatically generated">
            <a:extLst>
              <a:ext uri="{FF2B5EF4-FFF2-40B4-BE49-F238E27FC236}">
                <a16:creationId xmlns:a16="http://schemas.microsoft.com/office/drawing/2014/main" id="{9EC08AC6-D0D3-4795-9F42-08356713FB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270" y="3331225"/>
            <a:ext cx="2439563" cy="3252751"/>
          </a:xfrm>
        </p:spPr>
      </p:pic>
      <p:pic>
        <p:nvPicPr>
          <p:cNvPr id="7" name="Picture 6" descr="A person standing in front of a wall&#10;&#10;Description automatically generated">
            <a:extLst>
              <a:ext uri="{FF2B5EF4-FFF2-40B4-BE49-F238E27FC236}">
                <a16:creationId xmlns:a16="http://schemas.microsoft.com/office/drawing/2014/main" id="{A0C24589-F874-4E8E-A847-E255EEE67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983" y="3331225"/>
            <a:ext cx="1809342" cy="3252750"/>
          </a:xfrm>
          <a:prstGeom prst="rect">
            <a:avLst/>
          </a:prstGeom>
        </p:spPr>
      </p:pic>
      <p:pic>
        <p:nvPicPr>
          <p:cNvPr id="9" name="Picture 8" descr="A picture containing table, holding, standing, food&#10;&#10;Description automatically generated">
            <a:extLst>
              <a:ext uri="{FF2B5EF4-FFF2-40B4-BE49-F238E27FC236}">
                <a16:creationId xmlns:a16="http://schemas.microsoft.com/office/drawing/2014/main" id="{6880E278-3A1A-4F4F-9D74-A38A7DCD8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31225"/>
            <a:ext cx="2127841" cy="3252750"/>
          </a:xfrm>
          <a:prstGeom prst="rect">
            <a:avLst/>
          </a:prstGeom>
        </p:spPr>
      </p:pic>
      <p:pic>
        <p:nvPicPr>
          <p:cNvPr id="11" name="Picture 10" descr="A picture containing building, photo, window, sitting&#10;&#10;Description automatically generated">
            <a:extLst>
              <a:ext uri="{FF2B5EF4-FFF2-40B4-BE49-F238E27FC236}">
                <a16:creationId xmlns:a16="http://schemas.microsoft.com/office/drawing/2014/main" id="{22EBE1C2-A68A-4C20-91F8-D3D99455A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475" y="150000"/>
            <a:ext cx="4316125" cy="6433975"/>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B88E0F8C-4099-4B34-B1F9-D76668327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475" y="167543"/>
            <a:ext cx="5276850" cy="3046289"/>
          </a:xfrm>
          <a:prstGeom prst="rect">
            <a:avLst/>
          </a:prstGeom>
        </p:spPr>
      </p:pic>
    </p:spTree>
    <p:extLst>
      <p:ext uri="{BB962C8B-B14F-4D97-AF65-F5344CB8AC3E}">
        <p14:creationId xmlns:p14="http://schemas.microsoft.com/office/powerpoint/2010/main" val="309856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36C91-DC8D-45F3-968E-BF32C215A351}"/>
              </a:ext>
            </a:extLst>
          </p:cNvPr>
          <p:cNvSpPr>
            <a:spLocks noGrp="1"/>
          </p:cNvSpPr>
          <p:nvPr>
            <p:ph idx="1"/>
          </p:nvPr>
        </p:nvSpPr>
        <p:spPr>
          <a:xfrm>
            <a:off x="180975" y="228600"/>
            <a:ext cx="5172075" cy="3362325"/>
          </a:xfrm>
        </p:spPr>
        <p:txBody>
          <a:bodyPr>
            <a:normAutofit/>
          </a:bodyPr>
          <a:lstStyle/>
          <a:p>
            <a:pPr marL="0" indent="0">
              <a:buNone/>
            </a:pPr>
            <a:r>
              <a:rPr lang="en-NZ" sz="1800" dirty="0"/>
              <a:t>Eco-printing on paper tutorial: how to eco-print with a rusty can</a:t>
            </a:r>
          </a:p>
          <a:p>
            <a:pPr marL="0" indent="0">
              <a:buNone/>
            </a:pPr>
            <a:r>
              <a:rPr lang="en-NZ" sz="1800" dirty="0">
                <a:hlinkClick r:id="rId2"/>
              </a:rPr>
              <a:t>https://www.youtube.com/watch?v=Gyc3stbuSlI</a:t>
            </a:r>
            <a:endParaRPr lang="en-NZ" sz="1800" dirty="0"/>
          </a:p>
          <a:p>
            <a:pPr marL="0" indent="0">
              <a:buNone/>
            </a:pPr>
            <a:r>
              <a:rPr lang="en-NZ" sz="1800" dirty="0"/>
              <a:t>Eco-printing on paper tutorial</a:t>
            </a:r>
          </a:p>
          <a:p>
            <a:pPr marL="0" indent="0">
              <a:buNone/>
            </a:pPr>
            <a:r>
              <a:rPr lang="en-NZ" sz="1800" dirty="0">
                <a:hlinkClick r:id="rId3"/>
              </a:rPr>
              <a:t>https://www.youtube.com/watch?v=h2GCTfySJtA</a:t>
            </a:r>
            <a:endParaRPr lang="en-NZ" sz="1800" dirty="0"/>
          </a:p>
          <a:p>
            <a:pPr marL="0" indent="0">
              <a:buNone/>
            </a:pPr>
            <a:r>
              <a:rPr lang="en-NZ" sz="1800" dirty="0"/>
              <a:t>Eco Printing</a:t>
            </a:r>
          </a:p>
          <a:p>
            <a:pPr marL="0" indent="0">
              <a:buNone/>
            </a:pPr>
            <a:r>
              <a:rPr lang="en-NZ" sz="1800" dirty="0">
                <a:hlinkClick r:id="rId4"/>
              </a:rPr>
              <a:t>Https://www.youtube.com/watch?v=gNmt5_PlTSc</a:t>
            </a:r>
            <a:endParaRPr lang="en-NZ" sz="1800" dirty="0"/>
          </a:p>
          <a:p>
            <a:pPr marL="0" indent="0">
              <a:buNone/>
            </a:pPr>
            <a:r>
              <a:rPr lang="en-NZ" sz="1800" dirty="0"/>
              <a:t>Eco Printing on Watercolour Paper</a:t>
            </a:r>
          </a:p>
          <a:p>
            <a:pPr marL="0" indent="0">
              <a:buNone/>
            </a:pPr>
            <a:r>
              <a:rPr lang="en-NZ" sz="1800" dirty="0">
                <a:hlinkClick r:id="rId5"/>
              </a:rPr>
              <a:t>https://www.youtube.com/watch?v=DyXnnnh0SuU</a:t>
            </a:r>
            <a:endParaRPr lang="en-NZ" sz="1800" dirty="0"/>
          </a:p>
          <a:p>
            <a:pPr marL="0" indent="0">
              <a:buNone/>
            </a:pPr>
            <a:endParaRPr lang="en-NZ" dirty="0"/>
          </a:p>
        </p:txBody>
      </p:sp>
      <p:sp>
        <p:nvSpPr>
          <p:cNvPr id="4" name="TextBox 3">
            <a:extLst>
              <a:ext uri="{FF2B5EF4-FFF2-40B4-BE49-F238E27FC236}">
                <a16:creationId xmlns:a16="http://schemas.microsoft.com/office/drawing/2014/main" id="{F4C2CCE6-D9B1-4D7C-B687-0C602E52BD25}"/>
              </a:ext>
            </a:extLst>
          </p:cNvPr>
          <p:cNvSpPr txBox="1"/>
          <p:nvPr/>
        </p:nvSpPr>
        <p:spPr>
          <a:xfrm>
            <a:off x="5629275" y="228600"/>
            <a:ext cx="6257925" cy="7017306"/>
          </a:xfrm>
          <a:prstGeom prst="rect">
            <a:avLst/>
          </a:prstGeom>
          <a:noFill/>
        </p:spPr>
        <p:txBody>
          <a:bodyPr wrap="square" rtlCol="0">
            <a:spAutoFit/>
          </a:bodyPr>
          <a:lstStyle/>
          <a:p>
            <a:r>
              <a:rPr lang="en-GB" dirty="0"/>
              <a:t>Any collected leaves or plant material you might like to try (eucalyptus, silver dollar, olive, rose leaf, </a:t>
            </a:r>
            <a:r>
              <a:rPr lang="en-GB" dirty="0" err="1"/>
              <a:t>tanikaha</a:t>
            </a:r>
            <a:r>
              <a:rPr lang="en-GB" dirty="0"/>
              <a:t> (celery pine), </a:t>
            </a:r>
            <a:r>
              <a:rPr lang="en-GB" dirty="0" err="1"/>
              <a:t>rimu</a:t>
            </a:r>
            <a:r>
              <a:rPr lang="en-GB" dirty="0"/>
              <a:t>, onion skins, lichen, oak leaves,  etc). Petals from flowers may add colour into the background of your leaf prints (Iris, dark pansy etc). Lightly press or put between pages of a book for travelling. Best picked on the day. </a:t>
            </a:r>
          </a:p>
          <a:p>
            <a:r>
              <a:rPr lang="en-GB" dirty="0"/>
              <a:t>(you will pool these to share in the group)</a:t>
            </a:r>
            <a:endParaRPr lang="en-NZ" dirty="0"/>
          </a:p>
          <a:p>
            <a:r>
              <a:rPr lang="en-GB" dirty="0"/>
              <a:t>2 x 20cm approx. lengths of copper pipe and/or iron pipe and/or wood dowel and/ or PVC pipe to wrap paper around</a:t>
            </a:r>
            <a:endParaRPr lang="en-NZ" dirty="0"/>
          </a:p>
          <a:p>
            <a:r>
              <a:rPr lang="en-GB" dirty="0"/>
              <a:t>8 large bulldog clips or similar</a:t>
            </a:r>
            <a:endParaRPr lang="en-NZ" dirty="0"/>
          </a:p>
          <a:p>
            <a:r>
              <a:rPr lang="en-GB" dirty="0"/>
              <a:t>4 x A5 plywood piece or flat ceramic tiles to for the outer flat bundles for contact printing</a:t>
            </a:r>
            <a:endParaRPr lang="en-NZ" dirty="0"/>
          </a:p>
          <a:p>
            <a:r>
              <a:rPr lang="en-GB" dirty="0"/>
              <a:t>String, scissors, ruler</a:t>
            </a:r>
            <a:endParaRPr lang="en-NZ" dirty="0"/>
          </a:p>
          <a:p>
            <a:r>
              <a:rPr lang="en-GB" dirty="0"/>
              <a:t>Disposable gloves</a:t>
            </a:r>
            <a:endParaRPr lang="en-NZ" dirty="0"/>
          </a:p>
          <a:p>
            <a:r>
              <a:rPr lang="en-GB" dirty="0"/>
              <a:t>Craft knife</a:t>
            </a:r>
            <a:endParaRPr lang="en-NZ" dirty="0"/>
          </a:p>
          <a:p>
            <a:r>
              <a:rPr lang="en-NZ" dirty="0"/>
              <a:t>smallish bits of rusty steel, washers, bolts, old hinges or any interesting steel shapes</a:t>
            </a:r>
          </a:p>
          <a:p>
            <a:r>
              <a:rPr lang="en-NZ" dirty="0"/>
              <a:t>An Old large pot/ spare hot plate</a:t>
            </a:r>
          </a:p>
          <a:p>
            <a:r>
              <a:rPr lang="en-GB" dirty="0"/>
              <a:t>Rust water</a:t>
            </a:r>
            <a:endParaRPr lang="en-NZ" dirty="0"/>
          </a:p>
          <a:p>
            <a:r>
              <a:rPr lang="en-GB" dirty="0"/>
              <a:t>2 or 3 pots with various coloured baths for eco dying effects, tongs, weights</a:t>
            </a:r>
            <a:endParaRPr lang="en-NZ" dirty="0"/>
          </a:p>
          <a:p>
            <a:r>
              <a:rPr lang="en-GB" dirty="0"/>
              <a:t>One sheet of 300gsm or close - 100% cotton rag paper or equivalent, un-sized will be provided – you will be able to purchase more if you use this up.</a:t>
            </a:r>
            <a:endParaRPr lang="en-NZ" dirty="0"/>
          </a:p>
          <a:p>
            <a:endParaRPr lang="en-NZ" dirty="0"/>
          </a:p>
        </p:txBody>
      </p:sp>
      <p:sp>
        <p:nvSpPr>
          <p:cNvPr id="2" name="TextBox 1">
            <a:extLst>
              <a:ext uri="{FF2B5EF4-FFF2-40B4-BE49-F238E27FC236}">
                <a16:creationId xmlns:a16="http://schemas.microsoft.com/office/drawing/2014/main" id="{9A3DA99F-7710-4CD2-8B3F-0219C75AC497}"/>
              </a:ext>
            </a:extLst>
          </p:cNvPr>
          <p:cNvSpPr txBox="1"/>
          <p:nvPr/>
        </p:nvSpPr>
        <p:spPr>
          <a:xfrm>
            <a:off x="114300" y="3737253"/>
            <a:ext cx="5514975" cy="1754326"/>
          </a:xfrm>
          <a:prstGeom prst="rect">
            <a:avLst/>
          </a:prstGeom>
          <a:noFill/>
        </p:spPr>
        <p:txBody>
          <a:bodyPr wrap="square" rtlCol="0">
            <a:spAutoFit/>
          </a:bodyPr>
          <a:lstStyle/>
          <a:p>
            <a:r>
              <a:rPr lang="en-US" b="1" dirty="0"/>
              <a:t>Recipe</a:t>
            </a:r>
          </a:p>
          <a:p>
            <a:r>
              <a:rPr lang="en-US" b="1" dirty="0"/>
              <a:t>In a large Pot  WATER APPOX. 20 LITRES</a:t>
            </a:r>
            <a:r>
              <a:rPr lang="en-NZ" dirty="0"/>
              <a:t>, </a:t>
            </a:r>
            <a:r>
              <a:rPr lang="en-US" b="1" dirty="0"/>
              <a:t>+1 CUP WHITE VINEGAR</a:t>
            </a:r>
            <a:r>
              <a:rPr lang="en-NZ" dirty="0"/>
              <a:t> + </a:t>
            </a:r>
            <a:r>
              <a:rPr lang="en-US" b="1" dirty="0"/>
              <a:t>1 litre of Iron Water</a:t>
            </a:r>
            <a:r>
              <a:rPr lang="en-NZ" dirty="0"/>
              <a:t> </a:t>
            </a:r>
            <a:r>
              <a:rPr lang="en-US" b="1" dirty="0"/>
              <a:t>+ 2 TABLESPOONS CHESTNUT TANNIN POWDER (brown tones)  (or red cabbage (purple tones) or turmeric (yellow tones)) </a:t>
            </a:r>
          </a:p>
          <a:p>
            <a:r>
              <a:rPr lang="en-US" b="1" dirty="0"/>
              <a:t>= ROLLING SIMMER 1 ½ HOURS</a:t>
            </a:r>
            <a:endParaRPr lang="en-NZ" dirty="0"/>
          </a:p>
        </p:txBody>
      </p:sp>
    </p:spTree>
    <p:extLst>
      <p:ext uri="{BB962C8B-B14F-4D97-AF65-F5344CB8AC3E}">
        <p14:creationId xmlns:p14="http://schemas.microsoft.com/office/powerpoint/2010/main" val="20827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5007-3314-4903-B179-8CB1185F075C}"/>
              </a:ext>
            </a:extLst>
          </p:cNvPr>
          <p:cNvSpPr>
            <a:spLocks noGrp="1"/>
          </p:cNvSpPr>
          <p:nvPr>
            <p:ph type="title"/>
          </p:nvPr>
        </p:nvSpPr>
        <p:spPr>
          <a:xfrm>
            <a:off x="247650" y="220663"/>
            <a:ext cx="3323796" cy="1484312"/>
          </a:xfrm>
        </p:spPr>
        <p:txBody>
          <a:bodyPr>
            <a:normAutofit fontScale="90000"/>
          </a:bodyPr>
          <a:lstStyle/>
          <a:p>
            <a:r>
              <a:rPr lang="en-NZ" dirty="0"/>
              <a:t>Elke </a:t>
            </a:r>
            <a:r>
              <a:rPr lang="en-NZ" dirty="0" err="1"/>
              <a:t>Campforts</a:t>
            </a:r>
            <a:r>
              <a:rPr lang="en-NZ" dirty="0"/>
              <a:t> </a:t>
            </a:r>
            <a:r>
              <a:rPr lang="en-NZ" sz="2700" dirty="0"/>
              <a:t>drawing into eco prints</a:t>
            </a:r>
            <a:endParaRPr lang="en-NZ" dirty="0"/>
          </a:p>
        </p:txBody>
      </p:sp>
      <p:pic>
        <p:nvPicPr>
          <p:cNvPr id="5" name="Content Placeholder 4" descr="A close up of a piece of paper&#10;&#10;Description automatically generated">
            <a:extLst>
              <a:ext uri="{FF2B5EF4-FFF2-40B4-BE49-F238E27FC236}">
                <a16:creationId xmlns:a16="http://schemas.microsoft.com/office/drawing/2014/main" id="{B27ABF3A-F278-47D6-AA80-8EDC7BF296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36" t="7990" r="18935" b="4013"/>
          <a:stretch/>
        </p:blipFill>
        <p:spPr>
          <a:xfrm rot="10800000">
            <a:off x="162609" y="1906018"/>
            <a:ext cx="3408837" cy="4295777"/>
          </a:xfrm>
        </p:spPr>
      </p:pic>
      <p:pic>
        <p:nvPicPr>
          <p:cNvPr id="7" name="Picture 6" descr="Text&#10;&#10;Description automatically generated">
            <a:extLst>
              <a:ext uri="{FF2B5EF4-FFF2-40B4-BE49-F238E27FC236}">
                <a16:creationId xmlns:a16="http://schemas.microsoft.com/office/drawing/2014/main" id="{6A670333-DA20-48D3-96ED-EACD0A6546F6}"/>
              </a:ext>
            </a:extLst>
          </p:cNvPr>
          <p:cNvPicPr>
            <a:picLocks noChangeAspect="1"/>
          </p:cNvPicPr>
          <p:nvPr/>
        </p:nvPicPr>
        <p:blipFill rotWithShape="1">
          <a:blip r:embed="rId3">
            <a:extLst>
              <a:ext uri="{28A0092B-C50C-407E-A947-70E740481C1C}">
                <a14:useLocalDpi xmlns:a14="http://schemas.microsoft.com/office/drawing/2010/main" val="0"/>
              </a:ext>
            </a:extLst>
          </a:blip>
          <a:srcRect l="2819" t="8185" r="1516" b="7719"/>
          <a:stretch/>
        </p:blipFill>
        <p:spPr>
          <a:xfrm rot="5400000">
            <a:off x="2648234" y="1239554"/>
            <a:ext cx="5981131" cy="3943350"/>
          </a:xfrm>
          <a:prstGeom prst="rect">
            <a:avLst/>
          </a:prstGeom>
        </p:spPr>
      </p:pic>
      <p:pic>
        <p:nvPicPr>
          <p:cNvPr id="9" name="Picture 8" descr="A fabric surface&#10;&#10;Description automatically generated">
            <a:extLst>
              <a:ext uri="{FF2B5EF4-FFF2-40B4-BE49-F238E27FC236}">
                <a16:creationId xmlns:a16="http://schemas.microsoft.com/office/drawing/2014/main" id="{BD584234-5839-431F-9214-CE2EAE39E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6958512" y="968307"/>
            <a:ext cx="5981129" cy="4485847"/>
          </a:xfrm>
          <a:prstGeom prst="rect">
            <a:avLst/>
          </a:prstGeom>
        </p:spPr>
      </p:pic>
    </p:spTree>
    <p:extLst>
      <p:ext uri="{BB962C8B-B14F-4D97-AF65-F5344CB8AC3E}">
        <p14:creationId xmlns:p14="http://schemas.microsoft.com/office/powerpoint/2010/main" val="174708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D81A-1724-46D6-AB10-F29B983CB12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1F24FD8-6D54-435D-8647-E5F53EBE63C8}"/>
              </a:ext>
            </a:extLst>
          </p:cNvPr>
          <p:cNvSpPr>
            <a:spLocks noGrp="1"/>
          </p:cNvSpPr>
          <p:nvPr>
            <p:ph idx="1"/>
          </p:nvPr>
        </p:nvSpPr>
        <p:spPr>
          <a:xfrm>
            <a:off x="6741943" y="5967411"/>
            <a:ext cx="4538662" cy="828675"/>
          </a:xfrm>
        </p:spPr>
        <p:txBody>
          <a:bodyPr>
            <a:normAutofit fontScale="62500" lnSpcReduction="20000"/>
          </a:bodyPr>
          <a:lstStyle/>
          <a:p>
            <a:pPr marL="0" indent="0">
              <a:buNone/>
            </a:pPr>
            <a:r>
              <a:rPr lang="en-NZ" dirty="0"/>
              <a:t>Dragonfly, Samantha Boulanger, Etching on Eco-printed Paper 2019</a:t>
            </a:r>
          </a:p>
          <a:p>
            <a:pPr marL="0" indent="0">
              <a:buNone/>
            </a:pPr>
            <a:r>
              <a:rPr lang="en-NZ" dirty="0"/>
              <a:t>http://samanthaboulanger.com/blog/</a:t>
            </a:r>
          </a:p>
        </p:txBody>
      </p:sp>
      <p:pic>
        <p:nvPicPr>
          <p:cNvPr id="7170" name="Picture 2" descr="Dragonfly, Samantha Boulanger, Etching on Eco-printed Paper 2019">
            <a:extLst>
              <a:ext uri="{FF2B5EF4-FFF2-40B4-BE49-F238E27FC236}">
                <a16:creationId xmlns:a16="http://schemas.microsoft.com/office/drawing/2014/main" id="{D2BDED90-A14E-4316-816A-D0727D3F8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943" y="52387"/>
            <a:ext cx="4611857" cy="57626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log – Samantha Boulanger">
            <a:extLst>
              <a:ext uri="{FF2B5EF4-FFF2-40B4-BE49-F238E27FC236}">
                <a16:creationId xmlns:a16="http://schemas.microsoft.com/office/drawing/2014/main" id="{52B60192-01C7-4927-A331-6AED298C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68" y="142875"/>
            <a:ext cx="3231038" cy="34956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log – Samantha Boulanger">
            <a:extLst>
              <a:ext uri="{FF2B5EF4-FFF2-40B4-BE49-F238E27FC236}">
                <a16:creationId xmlns:a16="http://schemas.microsoft.com/office/drawing/2014/main" id="{9FFCD4B3-C773-417E-AAEA-1229D1977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77" y="2876550"/>
            <a:ext cx="3919536" cy="391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65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F902-3903-40D5-A4CC-06BD69114E97}"/>
              </a:ext>
            </a:extLst>
          </p:cNvPr>
          <p:cNvSpPr>
            <a:spLocks noGrp="1"/>
          </p:cNvSpPr>
          <p:nvPr>
            <p:ph type="title"/>
          </p:nvPr>
        </p:nvSpPr>
        <p:spPr>
          <a:xfrm>
            <a:off x="398463" y="165894"/>
            <a:ext cx="10515600" cy="673100"/>
          </a:xfrm>
        </p:spPr>
        <p:txBody>
          <a:bodyPr>
            <a:normAutofit fontScale="90000"/>
          </a:bodyPr>
          <a:lstStyle/>
          <a:p>
            <a:r>
              <a:rPr lang="en-NZ" dirty="0"/>
              <a:t>Kate Gorringe-Smith</a:t>
            </a:r>
          </a:p>
        </p:txBody>
      </p:sp>
      <p:sp>
        <p:nvSpPr>
          <p:cNvPr id="3" name="Content Placeholder 2">
            <a:extLst>
              <a:ext uri="{FF2B5EF4-FFF2-40B4-BE49-F238E27FC236}">
                <a16:creationId xmlns:a16="http://schemas.microsoft.com/office/drawing/2014/main" id="{DA0AAEF7-86AE-4C4D-9952-AC37F9FB99CB}"/>
              </a:ext>
            </a:extLst>
          </p:cNvPr>
          <p:cNvSpPr>
            <a:spLocks noGrp="1"/>
          </p:cNvSpPr>
          <p:nvPr>
            <p:ph idx="1"/>
          </p:nvPr>
        </p:nvSpPr>
        <p:spPr>
          <a:xfrm>
            <a:off x="6095999" y="6220620"/>
            <a:ext cx="5207220" cy="471486"/>
          </a:xfrm>
        </p:spPr>
        <p:txBody>
          <a:bodyPr>
            <a:normAutofit fontScale="55000" lnSpcReduction="20000"/>
          </a:bodyPr>
          <a:lstStyle/>
          <a:p>
            <a:pPr marL="0" indent="0">
              <a:buNone/>
            </a:pPr>
            <a:r>
              <a:rPr lang="en-NZ" dirty="0"/>
              <a:t>Altona Stint, Linocut on eco-print, Altona foreshore, Melbourne's west</a:t>
            </a:r>
          </a:p>
        </p:txBody>
      </p:sp>
      <p:pic>
        <p:nvPicPr>
          <p:cNvPr id="8194" name="Picture 2" descr="Picture">
            <a:extLst>
              <a:ext uri="{FF2B5EF4-FFF2-40B4-BE49-F238E27FC236}">
                <a16:creationId xmlns:a16="http://schemas.microsoft.com/office/drawing/2014/main" id="{2E41608A-B383-4B45-83AA-9C66472FC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838994"/>
            <a:ext cx="5488759" cy="5381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a:extLst>
              <a:ext uri="{FF2B5EF4-FFF2-40B4-BE49-F238E27FC236}">
                <a16:creationId xmlns:a16="http://schemas.microsoft.com/office/drawing/2014/main" id="{9389DC4D-1688-4F5B-9CB3-91E57C57C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994"/>
            <a:ext cx="5207220" cy="53816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8A2F933-3522-4CF6-9C4F-3BF29B60C13B}"/>
              </a:ext>
            </a:extLst>
          </p:cNvPr>
          <p:cNvSpPr txBox="1">
            <a:spLocks/>
          </p:cNvSpPr>
          <p:nvPr/>
        </p:nvSpPr>
        <p:spPr>
          <a:xfrm>
            <a:off x="314324" y="6220620"/>
            <a:ext cx="5207220" cy="47148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The Godwit, the Grass Frog and the Golden Sun Moth, Linocut on eco-print, Altona foreshore, Melbourne's west</a:t>
            </a:r>
          </a:p>
        </p:txBody>
      </p:sp>
    </p:spTree>
    <p:extLst>
      <p:ext uri="{BB962C8B-B14F-4D97-AF65-F5344CB8AC3E}">
        <p14:creationId xmlns:p14="http://schemas.microsoft.com/office/powerpoint/2010/main" val="2072599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C2CFF-02D8-41BE-9A34-58041E74DF8F}"/>
              </a:ext>
            </a:extLst>
          </p:cNvPr>
          <p:cNvSpPr txBox="1"/>
          <p:nvPr/>
        </p:nvSpPr>
        <p:spPr>
          <a:xfrm>
            <a:off x="215900" y="0"/>
            <a:ext cx="11976100" cy="7294305"/>
          </a:xfrm>
          <a:prstGeom prst="rect">
            <a:avLst/>
          </a:prstGeom>
          <a:noFill/>
        </p:spPr>
        <p:txBody>
          <a:bodyPr wrap="square" rtlCol="0">
            <a:spAutoFit/>
          </a:bodyPr>
          <a:lstStyle/>
          <a:p>
            <a:r>
              <a:rPr lang="en-NZ" sz="2400" b="1" dirty="0"/>
              <a:t>SCAFFOLDING OF PRINT at PHS by year level</a:t>
            </a:r>
            <a:br>
              <a:rPr lang="en-NZ" sz="2400" b="1" dirty="0"/>
            </a:br>
            <a:r>
              <a:rPr lang="en-NZ" sz="2400" b="1" dirty="0"/>
              <a:t>Year 9 </a:t>
            </a:r>
          </a:p>
          <a:p>
            <a:r>
              <a:rPr lang="en-NZ" sz="2400" dirty="0"/>
              <a:t>Woodcut or collagraph or reduction woodcut</a:t>
            </a:r>
          </a:p>
          <a:p>
            <a:endParaRPr lang="en-NZ" sz="2400" dirty="0"/>
          </a:p>
          <a:p>
            <a:r>
              <a:rPr lang="en-NZ" sz="2400" b="1" dirty="0"/>
              <a:t>Year 10 </a:t>
            </a:r>
          </a:p>
          <a:p>
            <a:r>
              <a:rPr lang="en-NZ" sz="2400" dirty="0"/>
              <a:t>dry point etching, reduction woodcut, linear mono printing, collagraph – 3 processes</a:t>
            </a:r>
          </a:p>
          <a:p>
            <a:endParaRPr lang="en-NZ" sz="2400" dirty="0"/>
          </a:p>
          <a:p>
            <a:r>
              <a:rPr lang="en-NZ" sz="2400" b="1" dirty="0"/>
              <a:t>Year 11 </a:t>
            </a:r>
          </a:p>
          <a:p>
            <a:r>
              <a:rPr lang="en-NZ" sz="2400" dirty="0"/>
              <a:t>Dry point etching, woodcut on folio</a:t>
            </a:r>
          </a:p>
          <a:p>
            <a:endParaRPr lang="en-NZ" sz="2400" dirty="0"/>
          </a:p>
          <a:p>
            <a:r>
              <a:rPr lang="en-NZ" sz="2400" b="1" dirty="0"/>
              <a:t>Year 12</a:t>
            </a:r>
          </a:p>
          <a:p>
            <a:r>
              <a:rPr lang="en-NZ" sz="2400" dirty="0"/>
              <a:t>Woodcut, cyanotype, digital printing, chine </a:t>
            </a:r>
            <a:r>
              <a:rPr lang="en-NZ" sz="2400" dirty="0" err="1"/>
              <a:t>colle</a:t>
            </a:r>
            <a:r>
              <a:rPr lang="en-NZ" sz="2400" dirty="0"/>
              <a:t>, mono printing, dry point etching, screen printing, eco printing, collagraph, photocopy prints, pronto plate</a:t>
            </a:r>
          </a:p>
          <a:p>
            <a:endParaRPr lang="en-NZ" sz="2400" dirty="0"/>
          </a:p>
          <a:p>
            <a:r>
              <a:rPr lang="en-NZ" sz="2400" b="1" dirty="0"/>
              <a:t>Year 13</a:t>
            </a:r>
          </a:p>
          <a:p>
            <a:r>
              <a:rPr lang="en-NZ" sz="2400" dirty="0"/>
              <a:t>Woodcut, cyanotype, photograms, digital printing, chine </a:t>
            </a:r>
            <a:r>
              <a:rPr lang="en-NZ" sz="2400" dirty="0" err="1"/>
              <a:t>colle</a:t>
            </a:r>
            <a:r>
              <a:rPr lang="en-NZ" sz="2400" dirty="0"/>
              <a:t>, mono printing, dry point etching, screen printing, eco printing, collagraph,  mezzotint, salt etching, soft ground and hard ground etching, pronto plate, 3D printing, laser cut prints, embossing ………</a:t>
            </a:r>
          </a:p>
          <a:p>
            <a:endParaRPr lang="en-NZ" dirty="0"/>
          </a:p>
          <a:p>
            <a:endParaRPr lang="en-NZ" dirty="0"/>
          </a:p>
        </p:txBody>
      </p:sp>
    </p:spTree>
    <p:extLst>
      <p:ext uri="{BB962C8B-B14F-4D97-AF65-F5344CB8AC3E}">
        <p14:creationId xmlns:p14="http://schemas.microsoft.com/office/powerpoint/2010/main" val="218838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A9F1-984E-482E-956C-3745013A7A60}"/>
              </a:ext>
            </a:extLst>
          </p:cNvPr>
          <p:cNvSpPr>
            <a:spLocks noGrp="1"/>
          </p:cNvSpPr>
          <p:nvPr>
            <p:ph type="title"/>
          </p:nvPr>
        </p:nvSpPr>
        <p:spPr>
          <a:xfrm>
            <a:off x="8324850" y="5295900"/>
            <a:ext cx="3581400" cy="1383277"/>
          </a:xfrm>
        </p:spPr>
        <p:txBody>
          <a:bodyPr/>
          <a:lstStyle/>
          <a:p>
            <a:r>
              <a:rPr lang="en-NZ" dirty="0" err="1"/>
              <a:t>Aleisha</a:t>
            </a:r>
            <a:r>
              <a:rPr lang="en-NZ" dirty="0"/>
              <a:t> Neary</a:t>
            </a:r>
            <a:br>
              <a:rPr lang="en-NZ" dirty="0"/>
            </a:br>
            <a:r>
              <a:rPr lang="en-NZ" sz="1800" dirty="0"/>
              <a:t>2018 eco print and dry-point print</a:t>
            </a:r>
            <a:endParaRPr lang="en-NZ" dirty="0"/>
          </a:p>
        </p:txBody>
      </p:sp>
      <p:pic>
        <p:nvPicPr>
          <p:cNvPr id="5" name="Content Placeholder 4" descr="A picture containing cat, window&#10;&#10;Description automatically generated">
            <a:extLst>
              <a:ext uri="{FF2B5EF4-FFF2-40B4-BE49-F238E27FC236}">
                <a16:creationId xmlns:a16="http://schemas.microsoft.com/office/drawing/2014/main" id="{25657778-C514-4FA5-925E-F3F6F85481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01" t="17804" r="14702" b="7771"/>
          <a:stretch/>
        </p:blipFill>
        <p:spPr>
          <a:xfrm>
            <a:off x="142874" y="178823"/>
            <a:ext cx="7953376" cy="6500354"/>
          </a:xfrm>
        </p:spPr>
      </p:pic>
    </p:spTree>
    <p:extLst>
      <p:ext uri="{BB962C8B-B14F-4D97-AF65-F5344CB8AC3E}">
        <p14:creationId xmlns:p14="http://schemas.microsoft.com/office/powerpoint/2010/main" val="605792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B0DB-D937-4599-893F-455553A2C3EB}"/>
              </a:ext>
            </a:extLst>
          </p:cNvPr>
          <p:cNvSpPr>
            <a:spLocks noGrp="1"/>
          </p:cNvSpPr>
          <p:nvPr>
            <p:ph type="title"/>
          </p:nvPr>
        </p:nvSpPr>
        <p:spPr>
          <a:xfrm>
            <a:off x="564594" y="133349"/>
            <a:ext cx="7118985" cy="1009625"/>
          </a:xfrm>
        </p:spPr>
        <p:txBody>
          <a:bodyPr>
            <a:noAutofit/>
          </a:bodyPr>
          <a:lstStyle/>
          <a:p>
            <a:r>
              <a:rPr lang="en-NZ" sz="3200" dirty="0"/>
              <a:t>flower hammering/pounding technique</a:t>
            </a:r>
            <a:br>
              <a:rPr lang="en-NZ" sz="3200" dirty="0"/>
            </a:br>
            <a:r>
              <a:rPr lang="en-NZ" sz="1600" dirty="0"/>
              <a:t>https://rebeccadesnos.com/blogs/journal/a-botanical-mandala-on-fabric</a:t>
            </a:r>
            <a:endParaRPr lang="en-NZ" sz="3200" dirty="0"/>
          </a:p>
        </p:txBody>
      </p:sp>
      <p:sp>
        <p:nvSpPr>
          <p:cNvPr id="3" name="Content Placeholder 2">
            <a:extLst>
              <a:ext uri="{FF2B5EF4-FFF2-40B4-BE49-F238E27FC236}">
                <a16:creationId xmlns:a16="http://schemas.microsoft.com/office/drawing/2014/main" id="{5DA60D29-B55C-43EF-B2EC-D96867178999}"/>
              </a:ext>
            </a:extLst>
          </p:cNvPr>
          <p:cNvSpPr>
            <a:spLocks noGrp="1"/>
          </p:cNvSpPr>
          <p:nvPr>
            <p:ph idx="1"/>
          </p:nvPr>
        </p:nvSpPr>
        <p:spPr>
          <a:xfrm>
            <a:off x="59769" y="1685746"/>
            <a:ext cx="3192780" cy="4762500"/>
          </a:xfrm>
        </p:spPr>
        <p:txBody>
          <a:bodyPr>
            <a:normAutofit fontScale="62500" lnSpcReduction="20000"/>
          </a:bodyPr>
          <a:lstStyle/>
          <a:p>
            <a:r>
              <a:rPr lang="en-NZ" dirty="0"/>
              <a:t>two pieces of fabric</a:t>
            </a:r>
          </a:p>
          <a:p>
            <a:r>
              <a:rPr lang="en-NZ" dirty="0"/>
              <a:t>soya milk* or other way to </a:t>
            </a:r>
            <a:r>
              <a:rPr lang="en-NZ" dirty="0" err="1"/>
              <a:t>pretreat</a:t>
            </a:r>
            <a:r>
              <a:rPr lang="en-NZ" dirty="0"/>
              <a:t>/mordant fabric (you choose)</a:t>
            </a:r>
          </a:p>
          <a:p>
            <a:r>
              <a:rPr lang="en-NZ" dirty="0"/>
              <a:t>plants (check that none are poisonous)</a:t>
            </a:r>
          </a:p>
          <a:p>
            <a:r>
              <a:rPr lang="en-NZ" dirty="0"/>
              <a:t>hammer</a:t>
            </a:r>
          </a:p>
          <a:p>
            <a:r>
              <a:rPr lang="en-NZ" dirty="0"/>
              <a:t>smooth hard surface (I used a wooden chopping board)</a:t>
            </a:r>
          </a:p>
          <a:p>
            <a:r>
              <a:rPr lang="en-NZ" dirty="0"/>
              <a:t>iron</a:t>
            </a:r>
          </a:p>
          <a:p>
            <a:r>
              <a:rPr lang="en-NZ" dirty="0"/>
              <a:t>*soya milk is a binder, not a mordant, but still helps plant dyes attach to the fibres. Technically soya milk is a binder, and the chemistry involved is different to traditional mordants like alum. The end result is similar - you have dyes that last longer on fibres.</a:t>
            </a:r>
          </a:p>
          <a:p>
            <a:pPr marL="0" indent="0">
              <a:buNone/>
            </a:pPr>
            <a:endParaRPr lang="en-NZ" dirty="0"/>
          </a:p>
        </p:txBody>
      </p:sp>
      <p:sp>
        <p:nvSpPr>
          <p:cNvPr id="7" name="TextBox 6">
            <a:extLst>
              <a:ext uri="{FF2B5EF4-FFF2-40B4-BE49-F238E27FC236}">
                <a16:creationId xmlns:a16="http://schemas.microsoft.com/office/drawing/2014/main" id="{8F8296F3-1380-4C8B-AB8C-43C28280C32A}"/>
              </a:ext>
            </a:extLst>
          </p:cNvPr>
          <p:cNvSpPr txBox="1"/>
          <p:nvPr/>
        </p:nvSpPr>
        <p:spPr>
          <a:xfrm>
            <a:off x="3244929" y="973841"/>
            <a:ext cx="3933825" cy="6186309"/>
          </a:xfrm>
          <a:prstGeom prst="rect">
            <a:avLst/>
          </a:prstGeom>
          <a:noFill/>
        </p:spPr>
        <p:txBody>
          <a:bodyPr wrap="square" rtlCol="0">
            <a:spAutoFit/>
          </a:bodyPr>
          <a:lstStyle/>
          <a:p>
            <a:r>
              <a:rPr lang="en-NZ" dirty="0"/>
              <a:t>I prewashed the fabric (I used a cotton bag and extra piece of fabric on top. You choose what you want to use)</a:t>
            </a:r>
          </a:p>
          <a:p>
            <a:r>
              <a:rPr lang="en-NZ" dirty="0"/>
              <a:t>I </a:t>
            </a:r>
            <a:r>
              <a:rPr lang="en-NZ" dirty="0" err="1"/>
              <a:t>pretreated</a:t>
            </a:r>
            <a:r>
              <a:rPr lang="en-NZ" dirty="0"/>
              <a:t> the fabric in soya milk (or alum - your choice). Make a very diluted bucket of soya milk and soak the cloth in there for 12 hours, then squeeze out as much liquid as possible and hang to dry. Then do two more dips in the same bucket of milk and dry in between. Wait a few days before hammering plants into the fabric. This will give the milk time to cure and bond with the fibres.</a:t>
            </a:r>
          </a:p>
          <a:p>
            <a:r>
              <a:rPr lang="en-NZ" b="1" dirty="0"/>
              <a:t>Making the mandala</a:t>
            </a:r>
            <a:endParaRPr lang="en-NZ" dirty="0"/>
          </a:p>
          <a:p>
            <a:r>
              <a:rPr lang="en-NZ" dirty="0"/>
              <a:t>You can create incredible results with just a small handful of plants.</a:t>
            </a:r>
          </a:p>
          <a:p>
            <a:r>
              <a:rPr lang="en-NZ" dirty="0"/>
              <a:t> Here I collected violas, dyer's knotweed (</a:t>
            </a:r>
            <a:r>
              <a:rPr lang="en-NZ" i="1" dirty="0" err="1"/>
              <a:t>Persicaria</a:t>
            </a:r>
            <a:r>
              <a:rPr lang="en-NZ" i="1" dirty="0"/>
              <a:t> </a:t>
            </a:r>
            <a:r>
              <a:rPr lang="en-NZ" i="1" dirty="0" err="1"/>
              <a:t>tinctoria</a:t>
            </a:r>
            <a:r>
              <a:rPr lang="en-NZ" dirty="0"/>
              <a:t>/Japanese indigo), </a:t>
            </a:r>
            <a:r>
              <a:rPr lang="en-NZ" dirty="0" err="1"/>
              <a:t>lemonbalm</a:t>
            </a:r>
            <a:r>
              <a:rPr lang="en-NZ" dirty="0"/>
              <a:t>, coreopsis, sage and oregano. You can try any plant as long as it's not poisonous.</a:t>
            </a:r>
          </a:p>
          <a:p>
            <a:endParaRPr lang="en-NZ" dirty="0"/>
          </a:p>
        </p:txBody>
      </p:sp>
      <p:pic>
        <p:nvPicPr>
          <p:cNvPr id="1026" name="Picture 2">
            <a:extLst>
              <a:ext uri="{FF2B5EF4-FFF2-40B4-BE49-F238E27FC236}">
                <a16:creationId xmlns:a16="http://schemas.microsoft.com/office/drawing/2014/main" id="{EE41CE56-E988-47FA-AB38-2230CA344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152399"/>
            <a:ext cx="3629025"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9969BC-088A-41E8-9632-594D1036E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54" y="3243263"/>
            <a:ext cx="3367088" cy="33670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037608-BE3C-4871-B561-C70D1131D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914" y="3895725"/>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49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41D8-3FD9-4684-B461-C904A6C09579}"/>
              </a:ext>
            </a:extLst>
          </p:cNvPr>
          <p:cNvSpPr>
            <a:spLocks noGrp="1"/>
          </p:cNvSpPr>
          <p:nvPr>
            <p:ph type="title"/>
          </p:nvPr>
        </p:nvSpPr>
        <p:spPr>
          <a:xfrm>
            <a:off x="257175" y="165100"/>
            <a:ext cx="2505075" cy="644525"/>
          </a:xfrm>
        </p:spPr>
        <p:txBody>
          <a:bodyPr>
            <a:normAutofit fontScale="90000"/>
          </a:bodyPr>
          <a:lstStyle/>
          <a:p>
            <a:r>
              <a:rPr lang="en-NZ" b="1" dirty="0"/>
              <a:t>Cyanotype</a:t>
            </a:r>
          </a:p>
        </p:txBody>
      </p:sp>
      <p:sp>
        <p:nvSpPr>
          <p:cNvPr id="3" name="Content Placeholder 2">
            <a:extLst>
              <a:ext uri="{FF2B5EF4-FFF2-40B4-BE49-F238E27FC236}">
                <a16:creationId xmlns:a16="http://schemas.microsoft.com/office/drawing/2014/main" id="{DAAF0773-8523-423C-A3F8-E8963A6B72DE}"/>
              </a:ext>
            </a:extLst>
          </p:cNvPr>
          <p:cNvSpPr>
            <a:spLocks noGrp="1"/>
          </p:cNvSpPr>
          <p:nvPr>
            <p:ph idx="1"/>
          </p:nvPr>
        </p:nvSpPr>
        <p:spPr>
          <a:xfrm>
            <a:off x="257175" y="809626"/>
            <a:ext cx="4410075" cy="5883274"/>
          </a:xfrm>
        </p:spPr>
        <p:txBody>
          <a:bodyPr>
            <a:normAutofit fontScale="92500" lnSpcReduction="20000"/>
          </a:bodyPr>
          <a:lstStyle/>
          <a:p>
            <a:pPr marL="0" indent="0">
              <a:buNone/>
            </a:pPr>
            <a:r>
              <a:rPr lang="en-NZ" dirty="0"/>
              <a:t>The process uses two chemicals:</a:t>
            </a:r>
          </a:p>
          <a:p>
            <a:pPr lvl="0"/>
            <a:r>
              <a:rPr lang="en-NZ" b="1" dirty="0"/>
              <a:t>Ammonium iron(III) citrate </a:t>
            </a:r>
          </a:p>
          <a:p>
            <a:pPr lvl="0"/>
            <a:r>
              <a:rPr lang="en-NZ" b="1" dirty="0"/>
              <a:t>Potassium ferricyanide </a:t>
            </a:r>
          </a:p>
          <a:p>
            <a:pPr marL="0" lvl="0" indent="0">
              <a:buNone/>
            </a:pPr>
            <a:endParaRPr lang="en-NZ" b="1" dirty="0"/>
          </a:p>
          <a:p>
            <a:pPr marL="0" lvl="0" indent="0">
              <a:buNone/>
            </a:pPr>
            <a:r>
              <a:rPr lang="en-NZ" dirty="0"/>
              <a:t>Teacher Prep:</a:t>
            </a:r>
          </a:p>
          <a:p>
            <a:pPr marL="0" indent="0">
              <a:buNone/>
            </a:pPr>
            <a:r>
              <a:rPr lang="en-NZ" dirty="0"/>
              <a:t>Science department to mix the chemicals solutions</a:t>
            </a:r>
          </a:p>
          <a:p>
            <a:pPr marL="0" indent="0">
              <a:buNone/>
            </a:pPr>
            <a:r>
              <a:rPr lang="en-NZ" dirty="0"/>
              <a:t>Store in dark</a:t>
            </a:r>
          </a:p>
          <a:p>
            <a:pPr marL="0" indent="0">
              <a:buNone/>
            </a:pPr>
            <a:r>
              <a:rPr lang="en-NZ" dirty="0"/>
              <a:t>Mix two part solution in equal amounts</a:t>
            </a:r>
          </a:p>
          <a:p>
            <a:pPr marL="0" indent="0">
              <a:buNone/>
            </a:pPr>
            <a:r>
              <a:rPr lang="en-NZ" dirty="0"/>
              <a:t>Coat paper in safe lighting</a:t>
            </a:r>
          </a:p>
          <a:p>
            <a:pPr marL="0" indent="0">
              <a:buNone/>
            </a:pPr>
            <a:r>
              <a:rPr lang="en-NZ" dirty="0"/>
              <a:t>Store in black plastic, light proof envelopes</a:t>
            </a:r>
          </a:p>
          <a:p>
            <a:pPr marL="0" indent="0">
              <a:buNone/>
            </a:pPr>
            <a:r>
              <a:rPr lang="en-NZ" dirty="0"/>
              <a:t>Use within a few days</a:t>
            </a:r>
          </a:p>
        </p:txBody>
      </p:sp>
      <p:sp>
        <p:nvSpPr>
          <p:cNvPr id="4" name="TextBox 3">
            <a:extLst>
              <a:ext uri="{FF2B5EF4-FFF2-40B4-BE49-F238E27FC236}">
                <a16:creationId xmlns:a16="http://schemas.microsoft.com/office/drawing/2014/main" id="{11FF4277-E10C-49BE-951B-4989759B5C4C}"/>
              </a:ext>
            </a:extLst>
          </p:cNvPr>
          <p:cNvSpPr txBox="1"/>
          <p:nvPr/>
        </p:nvSpPr>
        <p:spPr>
          <a:xfrm>
            <a:off x="5638800" y="2971800"/>
            <a:ext cx="914400" cy="914400"/>
          </a:xfrm>
          <a:prstGeom prst="rect">
            <a:avLst/>
          </a:prstGeom>
          <a:noFill/>
        </p:spPr>
        <p:txBody>
          <a:bodyPr wrap="square" rtlCol="0">
            <a:spAutoFit/>
          </a:bodyPr>
          <a:lstStyle/>
          <a:p>
            <a:endParaRPr lang="en-NZ" dirty="0"/>
          </a:p>
        </p:txBody>
      </p:sp>
      <p:sp>
        <p:nvSpPr>
          <p:cNvPr id="5" name="TextBox 4">
            <a:extLst>
              <a:ext uri="{FF2B5EF4-FFF2-40B4-BE49-F238E27FC236}">
                <a16:creationId xmlns:a16="http://schemas.microsoft.com/office/drawing/2014/main" id="{CC4C0BAA-8077-41DD-B8D5-A36DF352D96D}"/>
              </a:ext>
            </a:extLst>
          </p:cNvPr>
          <p:cNvSpPr txBox="1"/>
          <p:nvPr/>
        </p:nvSpPr>
        <p:spPr>
          <a:xfrm>
            <a:off x="3486150" y="1171575"/>
            <a:ext cx="1533525" cy="1438275"/>
          </a:xfrm>
          <a:prstGeom prst="rect">
            <a:avLst/>
          </a:prstGeom>
          <a:noFill/>
        </p:spPr>
        <p:txBody>
          <a:bodyPr wrap="square" rtlCol="0">
            <a:spAutoFit/>
          </a:bodyPr>
          <a:lstStyle/>
          <a:p>
            <a:endParaRPr lang="en-NZ" dirty="0"/>
          </a:p>
        </p:txBody>
      </p:sp>
      <p:sp>
        <p:nvSpPr>
          <p:cNvPr id="6" name="TextBox 5">
            <a:extLst>
              <a:ext uri="{FF2B5EF4-FFF2-40B4-BE49-F238E27FC236}">
                <a16:creationId xmlns:a16="http://schemas.microsoft.com/office/drawing/2014/main" id="{BB7E59E8-0936-42AD-9CDC-9718444E22D2}"/>
              </a:ext>
            </a:extLst>
          </p:cNvPr>
          <p:cNvSpPr txBox="1"/>
          <p:nvPr/>
        </p:nvSpPr>
        <p:spPr>
          <a:xfrm>
            <a:off x="4638675" y="117802"/>
            <a:ext cx="4538663" cy="6370975"/>
          </a:xfrm>
          <a:prstGeom prst="rect">
            <a:avLst/>
          </a:prstGeom>
          <a:noFill/>
        </p:spPr>
        <p:txBody>
          <a:bodyPr wrap="square" rtlCol="0">
            <a:spAutoFit/>
          </a:bodyPr>
          <a:lstStyle/>
          <a:p>
            <a:r>
              <a:rPr lang="en-NZ" sz="2400" dirty="0"/>
              <a:t>Students need:</a:t>
            </a:r>
          </a:p>
          <a:p>
            <a:r>
              <a:rPr lang="en-NZ" sz="2400" dirty="0"/>
              <a:t>Packet of precoated paper from the teacher</a:t>
            </a:r>
          </a:p>
          <a:p>
            <a:r>
              <a:rPr lang="en-NZ" sz="2400" dirty="0"/>
              <a:t>OHT negatives or Negative sharpie drawings or cardboard silhouettes</a:t>
            </a:r>
          </a:p>
          <a:p>
            <a:r>
              <a:rPr lang="en-NZ" sz="2400" dirty="0"/>
              <a:t>Found objects - flat and 3D</a:t>
            </a:r>
          </a:p>
          <a:p>
            <a:r>
              <a:rPr lang="en-NZ" sz="2400" dirty="0"/>
              <a:t>Glass or perspects sheet</a:t>
            </a:r>
          </a:p>
          <a:p>
            <a:r>
              <a:rPr lang="en-NZ" sz="2400" dirty="0"/>
              <a:t>Clip board or wooden base and bulldog clips</a:t>
            </a:r>
          </a:p>
          <a:p>
            <a:r>
              <a:rPr lang="en-NZ" sz="2400" dirty="0"/>
              <a:t>Home essentials Hydrogen Peroxide 3% solution from chemist ( one cap full in a bucket of water makes the Blue prints more intense</a:t>
            </a:r>
          </a:p>
          <a:p>
            <a:r>
              <a:rPr lang="en-NZ" sz="2400" dirty="0"/>
              <a:t> 3 buckets – first bucket with running water, peroxide bucket, final wash</a:t>
            </a:r>
          </a:p>
        </p:txBody>
      </p:sp>
      <p:sp>
        <p:nvSpPr>
          <p:cNvPr id="7" name="TextBox 6">
            <a:extLst>
              <a:ext uri="{FF2B5EF4-FFF2-40B4-BE49-F238E27FC236}">
                <a16:creationId xmlns:a16="http://schemas.microsoft.com/office/drawing/2014/main" id="{F889D158-74FE-478B-A1D2-F07F18C5040A}"/>
              </a:ext>
            </a:extLst>
          </p:cNvPr>
          <p:cNvSpPr txBox="1"/>
          <p:nvPr/>
        </p:nvSpPr>
        <p:spPr>
          <a:xfrm>
            <a:off x="9139239" y="117802"/>
            <a:ext cx="2757487" cy="5940088"/>
          </a:xfrm>
          <a:prstGeom prst="rect">
            <a:avLst/>
          </a:prstGeom>
          <a:noFill/>
        </p:spPr>
        <p:txBody>
          <a:bodyPr wrap="square" rtlCol="0">
            <a:spAutoFit/>
          </a:bodyPr>
          <a:lstStyle/>
          <a:p>
            <a:r>
              <a:rPr lang="en-NZ" sz="2000" dirty="0"/>
              <a:t>Extend with:</a:t>
            </a:r>
          </a:p>
          <a:p>
            <a:endParaRPr lang="en-NZ" sz="2000" dirty="0"/>
          </a:p>
          <a:p>
            <a:r>
              <a:rPr lang="en-NZ" sz="2000" dirty="0"/>
              <a:t>Over drawing</a:t>
            </a:r>
          </a:p>
          <a:p>
            <a:endParaRPr lang="en-NZ" sz="2000" dirty="0"/>
          </a:p>
          <a:p>
            <a:r>
              <a:rPr lang="en-NZ" sz="2000" dirty="0"/>
              <a:t>Over printing – etchings, mono prints, woodcuts, etc….</a:t>
            </a:r>
          </a:p>
          <a:p>
            <a:endParaRPr lang="en-NZ" sz="2000" dirty="0"/>
          </a:p>
          <a:p>
            <a:r>
              <a:rPr lang="en-NZ" sz="2000" dirty="0"/>
              <a:t>Double exposures – move items </a:t>
            </a:r>
          </a:p>
          <a:p>
            <a:endParaRPr lang="en-NZ" sz="2000" dirty="0"/>
          </a:p>
          <a:p>
            <a:r>
              <a:rPr lang="en-NZ" sz="2000" dirty="0"/>
              <a:t>Different times of day – shadows created by objects</a:t>
            </a:r>
          </a:p>
          <a:p>
            <a:endParaRPr lang="en-NZ" sz="2000" dirty="0"/>
          </a:p>
          <a:p>
            <a:r>
              <a:rPr lang="en-NZ" sz="2000" dirty="0"/>
              <a:t>Stitching</a:t>
            </a:r>
          </a:p>
          <a:p>
            <a:endParaRPr lang="en-NZ" sz="2000" dirty="0"/>
          </a:p>
          <a:p>
            <a:r>
              <a:rPr lang="en-NZ" sz="2000" dirty="0"/>
              <a:t>Combining with </a:t>
            </a:r>
            <a:r>
              <a:rPr lang="en-NZ" sz="2000"/>
              <a:t>rust prints</a:t>
            </a:r>
            <a:endParaRPr lang="en-NZ" sz="2000" dirty="0"/>
          </a:p>
        </p:txBody>
      </p:sp>
    </p:spTree>
    <p:extLst>
      <p:ext uri="{BB962C8B-B14F-4D97-AF65-F5344CB8AC3E}">
        <p14:creationId xmlns:p14="http://schemas.microsoft.com/office/powerpoint/2010/main" val="3598809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1372"/>
            <a:ext cx="10515600" cy="4351338"/>
          </a:xfrm>
        </p:spPr>
        <p:txBody>
          <a:bodyPr/>
          <a:lstStyle/>
          <a:p>
            <a:pPr marL="0" indent="0">
              <a:buNone/>
            </a:pPr>
            <a:r>
              <a:rPr lang="en-GB" dirty="0"/>
              <a:t>Expose the sensitized paper within a few hours of coating, if possible. It </a:t>
            </a:r>
            <a:r>
              <a:rPr lang="en-GB" b="1" dirty="0"/>
              <a:t>makes no difference whether the paper is heat-dried in warm air for a few minutes, or dried at room temperature for at least half an hour. </a:t>
            </a:r>
            <a:r>
              <a:rPr lang="en-GB" dirty="0"/>
              <a:t>Its storage life depends on the </a:t>
            </a:r>
            <a:r>
              <a:rPr lang="en-GB" b="1" dirty="0"/>
              <a:t>purity of the paper base</a:t>
            </a:r>
            <a:r>
              <a:rPr lang="en-GB" dirty="0"/>
              <a:t>, but it will keep longer in a desiccated enclosure. The coated side should remain yellow or yellow-green; </a:t>
            </a:r>
            <a:r>
              <a:rPr lang="en-GB" b="1" dirty="0"/>
              <a:t>if it has turned blue the highlights will be chemically fogged, so it must be rejected, </a:t>
            </a:r>
            <a:r>
              <a:rPr lang="en-GB" dirty="0"/>
              <a:t>and a better paper found. </a:t>
            </a:r>
            <a:endParaRPr lang="en-NZ" dirty="0"/>
          </a:p>
        </p:txBody>
      </p:sp>
      <p:pic>
        <p:nvPicPr>
          <p:cNvPr id="4098" name="Picture 2" descr="Image result for cyanoty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79" y="2956861"/>
            <a:ext cx="2999750" cy="37863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930" y="2956861"/>
            <a:ext cx="2884141" cy="39306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yan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372" y="2875788"/>
            <a:ext cx="4573846" cy="394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88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2154"/>
          </a:xfrm>
        </p:spPr>
        <p:txBody>
          <a:bodyPr>
            <a:normAutofit fontScale="90000"/>
          </a:bodyPr>
          <a:lstStyle/>
          <a:p>
            <a:r>
              <a:rPr lang="en-NZ" dirty="0"/>
              <a:t>Tasks</a:t>
            </a:r>
          </a:p>
        </p:txBody>
      </p:sp>
      <p:sp>
        <p:nvSpPr>
          <p:cNvPr id="3" name="Content Placeholder 2"/>
          <p:cNvSpPr>
            <a:spLocks noGrp="1"/>
          </p:cNvSpPr>
          <p:nvPr>
            <p:ph idx="1"/>
          </p:nvPr>
        </p:nvSpPr>
        <p:spPr>
          <a:xfrm>
            <a:off x="567743" y="927279"/>
            <a:ext cx="6000482" cy="5692461"/>
          </a:xfrm>
        </p:spPr>
        <p:txBody>
          <a:bodyPr>
            <a:normAutofit fontScale="77500" lnSpcReduction="20000"/>
          </a:bodyPr>
          <a:lstStyle/>
          <a:p>
            <a:r>
              <a:rPr lang="en-NZ" sz="3900" b="1" dirty="0"/>
              <a:t>Make at least 3 cyanotypes.</a:t>
            </a:r>
          </a:p>
          <a:p>
            <a:r>
              <a:rPr lang="en-NZ" dirty="0"/>
              <a:t>You can explore the following ideas:</a:t>
            </a:r>
          </a:p>
          <a:p>
            <a:r>
              <a:rPr lang="en-NZ" dirty="0"/>
              <a:t>Double exposure, </a:t>
            </a:r>
          </a:p>
          <a:p>
            <a:r>
              <a:rPr lang="en-NZ" dirty="0"/>
              <a:t>layering transparent and solid objects, </a:t>
            </a:r>
          </a:p>
          <a:p>
            <a:r>
              <a:rPr lang="en-NZ" dirty="0"/>
              <a:t>create a repeated pattern or mandala of leaves and flower petals</a:t>
            </a:r>
          </a:p>
          <a:p>
            <a:r>
              <a:rPr lang="en-NZ" dirty="0"/>
              <a:t>Make a cyanotype frame for another kind of drawing</a:t>
            </a:r>
          </a:p>
          <a:p>
            <a:r>
              <a:rPr lang="en-NZ" dirty="0"/>
              <a:t>Make your own negative from your bush photos and draw back into it with sharpie, chinagraph pencil and a craft knife</a:t>
            </a:r>
          </a:p>
          <a:p>
            <a:r>
              <a:rPr lang="en-NZ" dirty="0"/>
              <a:t>Make paper masks/ silhouette shapes</a:t>
            </a:r>
          </a:p>
          <a:p>
            <a:r>
              <a:rPr lang="en-NZ" dirty="0"/>
              <a:t>Use what you have around you</a:t>
            </a:r>
          </a:p>
          <a:p>
            <a:r>
              <a:rPr lang="en-NZ" dirty="0"/>
              <a:t>A record of botanical specimens like Anna Atkins</a:t>
            </a:r>
          </a:p>
          <a:p>
            <a:r>
              <a:rPr lang="en-NZ" dirty="0"/>
              <a:t>Create your own silhouette negative in </a:t>
            </a:r>
            <a:r>
              <a:rPr lang="en-NZ" dirty="0" err="1"/>
              <a:t>photoshop</a:t>
            </a:r>
            <a:endParaRPr lang="en-NZ" dirty="0"/>
          </a:p>
          <a:p>
            <a:endParaRPr lang="en-NZ" dirty="0"/>
          </a:p>
          <a:p>
            <a:endParaRPr lang="en-NZ" dirty="0"/>
          </a:p>
          <a:p>
            <a:endParaRPr lang="en-NZ" dirty="0"/>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918" y="212035"/>
            <a:ext cx="3736249" cy="22462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568" y="2316021"/>
            <a:ext cx="3150699" cy="23724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yan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911" y="4546241"/>
            <a:ext cx="3517348" cy="220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77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219969" y="5897842"/>
            <a:ext cx="5755828" cy="664805"/>
          </a:xfrm>
        </p:spPr>
        <p:txBody>
          <a:bodyPr>
            <a:normAutofit fontScale="92500" lnSpcReduction="20000"/>
          </a:bodyPr>
          <a:lstStyle/>
          <a:p>
            <a:r>
              <a:rPr lang="en-NZ" dirty="0"/>
              <a:t>Jody Hanson, 'Cyanotype Mandala', 2015</a:t>
            </a:r>
          </a:p>
        </p:txBody>
      </p:sp>
      <p:pic>
        <p:nvPicPr>
          <p:cNvPr id="17410" name="Picture 2" descr="Image result for cyanotype mand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9" y="167726"/>
            <a:ext cx="5755828" cy="551983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917" y="33962"/>
            <a:ext cx="4453337" cy="6196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45499" y="6242977"/>
            <a:ext cx="5086392" cy="369332"/>
          </a:xfrm>
          <a:prstGeom prst="rect">
            <a:avLst/>
          </a:prstGeom>
          <a:noFill/>
        </p:spPr>
        <p:txBody>
          <a:bodyPr wrap="none" rtlCol="0">
            <a:spAutoFit/>
          </a:bodyPr>
          <a:lstStyle/>
          <a:p>
            <a:r>
              <a:rPr lang="en-NZ" dirty="0"/>
              <a:t>https://www.dishwishes.ru/ru/content/25-cynotype</a:t>
            </a:r>
          </a:p>
        </p:txBody>
      </p:sp>
    </p:spTree>
    <p:extLst>
      <p:ext uri="{BB962C8B-B14F-4D97-AF65-F5344CB8AC3E}">
        <p14:creationId xmlns:p14="http://schemas.microsoft.com/office/powerpoint/2010/main" val="3267814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ngineering drawing&#10;&#10;Description automatically generated with low confidence">
            <a:extLst>
              <a:ext uri="{FF2B5EF4-FFF2-40B4-BE49-F238E27FC236}">
                <a16:creationId xmlns:a16="http://schemas.microsoft.com/office/drawing/2014/main" id="{F93E689C-2E22-4CB9-A112-A3A7891C44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72" y="177799"/>
            <a:ext cx="4464028" cy="6386263"/>
          </a:xfrm>
        </p:spPr>
      </p:pic>
      <p:sp>
        <p:nvSpPr>
          <p:cNvPr id="6" name="TextBox 5">
            <a:extLst>
              <a:ext uri="{FF2B5EF4-FFF2-40B4-BE49-F238E27FC236}">
                <a16:creationId xmlns:a16="http://schemas.microsoft.com/office/drawing/2014/main" id="{5AB73FEC-599B-4FCA-912C-771784C39DF8}"/>
              </a:ext>
            </a:extLst>
          </p:cNvPr>
          <p:cNvSpPr txBox="1"/>
          <p:nvPr/>
        </p:nvSpPr>
        <p:spPr>
          <a:xfrm>
            <a:off x="4876800" y="476250"/>
            <a:ext cx="7162800" cy="6186309"/>
          </a:xfrm>
          <a:prstGeom prst="rect">
            <a:avLst/>
          </a:prstGeom>
          <a:noFill/>
        </p:spPr>
        <p:txBody>
          <a:bodyPr wrap="square" rtlCol="0">
            <a:spAutoFit/>
          </a:bodyPr>
          <a:lstStyle/>
          <a:p>
            <a:r>
              <a:rPr lang="en-NZ" dirty="0"/>
              <a:t>Jasmine Horton</a:t>
            </a:r>
            <a:endParaRPr lang="en-NZ" b="0" i="0" dirty="0">
              <a:effectLst/>
            </a:endParaRPr>
          </a:p>
          <a:p>
            <a:pPr algn="l"/>
            <a:r>
              <a:rPr lang="en-NZ" b="0" i="1" dirty="0" err="1">
                <a:effectLst/>
              </a:rPr>
              <a:t>Ngati</a:t>
            </a:r>
            <a:r>
              <a:rPr lang="en-NZ" b="0" i="1" dirty="0">
                <a:effectLst/>
              </a:rPr>
              <a:t> </a:t>
            </a:r>
            <a:r>
              <a:rPr lang="en-NZ" b="0" i="1" dirty="0" err="1">
                <a:effectLst/>
              </a:rPr>
              <a:t>Tuwharetoa</a:t>
            </a:r>
            <a:r>
              <a:rPr lang="en-NZ" b="0" i="1" dirty="0">
                <a:effectLst/>
              </a:rPr>
              <a:t>, </a:t>
            </a:r>
            <a:r>
              <a:rPr lang="en-NZ" b="0" i="1" dirty="0" err="1">
                <a:effectLst/>
              </a:rPr>
              <a:t>Ngati</a:t>
            </a:r>
            <a:r>
              <a:rPr lang="en-NZ" b="0" i="1" dirty="0">
                <a:effectLst/>
              </a:rPr>
              <a:t> Rangi, Te </a:t>
            </a:r>
            <a:r>
              <a:rPr lang="en-NZ" b="0" i="1" dirty="0" err="1">
                <a:effectLst/>
              </a:rPr>
              <a:t>Ati</a:t>
            </a:r>
            <a:r>
              <a:rPr lang="en-NZ" b="0" i="1" dirty="0">
                <a:effectLst/>
              </a:rPr>
              <a:t> Awa ki Taranaki</a:t>
            </a:r>
            <a:endParaRPr lang="en-NZ" b="0" i="0" dirty="0">
              <a:effectLst/>
            </a:endParaRPr>
          </a:p>
          <a:p>
            <a:pPr algn="l"/>
            <a:endParaRPr lang="en-NZ" b="0" i="0" dirty="0">
              <a:effectLst/>
            </a:endParaRPr>
          </a:p>
          <a:p>
            <a:pPr algn="l"/>
            <a:r>
              <a:rPr lang="en-NZ" b="0" i="0" dirty="0">
                <a:effectLst/>
              </a:rPr>
              <a:t>Born in Palmerston North and raised in and around the Manawatu in Fielding, </a:t>
            </a:r>
            <a:r>
              <a:rPr lang="en-NZ" b="0" i="0" dirty="0" err="1">
                <a:effectLst/>
              </a:rPr>
              <a:t>Taihape</a:t>
            </a:r>
            <a:r>
              <a:rPr lang="en-NZ" b="0" i="0" dirty="0">
                <a:effectLst/>
              </a:rPr>
              <a:t> and Ohakune until moving to Whakatane in the Eastern Bay of Plenty at 10 years old. Jasmine has called many places in New Zealand her home and now resides with her twelve year old son in Whangarei where she has been for the past 16 years.</a:t>
            </a:r>
          </a:p>
          <a:p>
            <a:pPr algn="l"/>
            <a:endParaRPr lang="en-NZ" b="0" i="0" dirty="0">
              <a:effectLst/>
            </a:endParaRPr>
          </a:p>
          <a:p>
            <a:pPr algn="l"/>
            <a:r>
              <a:rPr lang="en-NZ" b="0" i="0" dirty="0">
                <a:effectLst/>
              </a:rPr>
              <a:t>Jasmine graduated with a Bachelor of Applied Arts – Visual from </a:t>
            </a:r>
            <a:r>
              <a:rPr lang="en-NZ" b="0" i="0" dirty="0" err="1">
                <a:effectLst/>
              </a:rPr>
              <a:t>NorthTec</a:t>
            </a:r>
            <a:r>
              <a:rPr lang="en-NZ" b="0" i="0" dirty="0">
                <a:effectLst/>
              </a:rPr>
              <a:t> in 2006 and spent the following six years working in the Graphic Design industry while designing jewellery in her spare time. In 2013 Jasmine became the manager of the community owned fine art print studio Te Kowhai Print Trust. In 2018 Jasmine became the full-time Graphic Designer at Kaipara District Council where she still works today.</a:t>
            </a:r>
          </a:p>
          <a:p>
            <a:pPr algn="l"/>
            <a:endParaRPr lang="en-NZ" b="0" i="0" dirty="0">
              <a:effectLst/>
            </a:endParaRPr>
          </a:p>
          <a:p>
            <a:pPr algn="l"/>
            <a:r>
              <a:rPr lang="en-NZ" b="0" i="0" dirty="0">
                <a:effectLst/>
              </a:rPr>
              <a:t>Jasmine’s work is very much inﬂuenced by her graphic design and jewellery background and tends to deal with the concepts of home, whakapapa, </a:t>
            </a:r>
            <a:r>
              <a:rPr lang="en-NZ" b="0" i="0" dirty="0" err="1">
                <a:effectLst/>
              </a:rPr>
              <a:t>ukaipo</a:t>
            </a:r>
            <a:r>
              <a:rPr lang="en-NZ" b="0" i="0" dirty="0">
                <a:effectLst/>
              </a:rPr>
              <a:t>, the whenua and our environment. Of </a:t>
            </a:r>
            <a:r>
              <a:rPr lang="en-NZ" b="0" i="0" dirty="0" err="1">
                <a:effectLst/>
              </a:rPr>
              <a:t>fnding</a:t>
            </a:r>
            <a:r>
              <a:rPr lang="en-NZ" b="0" i="0" dirty="0">
                <a:effectLst/>
              </a:rPr>
              <a:t> our place in our own world and the spiritual connectedness we can feel with certain landmarks, how they aﬀect our </a:t>
            </a:r>
            <a:r>
              <a:rPr lang="en-NZ" b="0" i="0" dirty="0" err="1">
                <a:effectLst/>
              </a:rPr>
              <a:t>wairua</a:t>
            </a:r>
            <a:r>
              <a:rPr lang="en-NZ" b="0" i="0" dirty="0">
                <a:effectLst/>
              </a:rPr>
              <a:t> and our cultural identity.  </a:t>
            </a:r>
          </a:p>
          <a:p>
            <a:endParaRPr lang="en-NZ" dirty="0"/>
          </a:p>
        </p:txBody>
      </p:sp>
    </p:spTree>
    <p:extLst>
      <p:ext uri="{BB962C8B-B14F-4D97-AF65-F5344CB8AC3E}">
        <p14:creationId xmlns:p14="http://schemas.microsoft.com/office/powerpoint/2010/main" val="1216916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8E8D-534E-408D-9A80-3FF49851544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4AE2A87C-0439-487F-AEA9-DA052926DBB3}"/>
              </a:ext>
            </a:extLst>
          </p:cNvPr>
          <p:cNvSpPr>
            <a:spLocks noGrp="1"/>
          </p:cNvSpPr>
          <p:nvPr>
            <p:ph idx="1"/>
          </p:nvPr>
        </p:nvSpPr>
        <p:spPr/>
        <p:txBody>
          <a:bodyPr/>
          <a:lstStyle/>
          <a:p>
            <a:endParaRPr lang="en-NZ"/>
          </a:p>
        </p:txBody>
      </p:sp>
      <p:pic>
        <p:nvPicPr>
          <p:cNvPr id="11266" name="Picture 2" descr="May be an image of flower">
            <a:extLst>
              <a:ext uri="{FF2B5EF4-FFF2-40B4-BE49-F238E27FC236}">
                <a16:creationId xmlns:a16="http://schemas.microsoft.com/office/drawing/2014/main" id="{14AD6A82-25EF-4623-984E-BC22799F5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94" y="53975"/>
            <a:ext cx="35433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y be a close-up">
            <a:extLst>
              <a:ext uri="{FF2B5EF4-FFF2-40B4-BE49-F238E27FC236}">
                <a16:creationId xmlns:a16="http://schemas.microsoft.com/office/drawing/2014/main" id="{3166DF78-90A9-4B85-9FF6-6ACCF3A02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694" y="53975"/>
            <a:ext cx="354658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ay be a close-up of flower">
            <a:extLst>
              <a:ext uri="{FF2B5EF4-FFF2-40B4-BE49-F238E27FC236}">
                <a16:creationId xmlns:a16="http://schemas.microsoft.com/office/drawing/2014/main" id="{3EF5A9EC-E743-4BE5-A2E9-F9D0F153C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53975"/>
            <a:ext cx="3546581"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No photo description available.">
            <a:extLst>
              <a:ext uri="{FF2B5EF4-FFF2-40B4-BE49-F238E27FC236}">
                <a16:creationId xmlns:a16="http://schemas.microsoft.com/office/drawing/2014/main" id="{026B7B9B-F47E-40DC-9489-931F2853E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14" y="3692525"/>
            <a:ext cx="2992536" cy="299253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No photo description available.">
            <a:extLst>
              <a:ext uri="{FF2B5EF4-FFF2-40B4-BE49-F238E27FC236}">
                <a16:creationId xmlns:a16="http://schemas.microsoft.com/office/drawing/2014/main" id="{B63DB9E6-4D60-4D12-B8D6-BD0252523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337" y="3732212"/>
            <a:ext cx="2952849" cy="295284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No photo description available.">
            <a:extLst>
              <a:ext uri="{FF2B5EF4-FFF2-40B4-BE49-F238E27FC236}">
                <a16:creationId xmlns:a16="http://schemas.microsoft.com/office/drawing/2014/main" id="{17458190-0263-4191-8A2B-71D0B3EE06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973" y="3732211"/>
            <a:ext cx="2952849" cy="2952849"/>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May be art">
            <a:extLst>
              <a:ext uri="{FF2B5EF4-FFF2-40B4-BE49-F238E27FC236}">
                <a16:creationId xmlns:a16="http://schemas.microsoft.com/office/drawing/2014/main" id="{B12094AA-0E09-4413-918C-555DB67289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0855" y="3732211"/>
            <a:ext cx="2457450" cy="24574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D297C47D-73D2-4BF7-A5BE-F88F3C463EB9}"/>
              </a:ext>
            </a:extLst>
          </p:cNvPr>
          <p:cNvSpPr txBox="1">
            <a:spLocks/>
          </p:cNvSpPr>
          <p:nvPr/>
        </p:nvSpPr>
        <p:spPr>
          <a:xfrm>
            <a:off x="9440855" y="6242844"/>
            <a:ext cx="2351095" cy="50006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a:t>Jasmine Horton</a:t>
            </a:r>
            <a:endParaRPr lang="en-NZ" dirty="0"/>
          </a:p>
        </p:txBody>
      </p:sp>
    </p:spTree>
    <p:extLst>
      <p:ext uri="{BB962C8B-B14F-4D97-AF65-F5344CB8AC3E}">
        <p14:creationId xmlns:p14="http://schemas.microsoft.com/office/powerpoint/2010/main" val="672567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446D-E2FB-4C80-94CF-DE4A0AF069E8}"/>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D2A03B9E-F838-40A1-8E7B-9A7D68DE36C6}"/>
              </a:ext>
            </a:extLst>
          </p:cNvPr>
          <p:cNvSpPr>
            <a:spLocks noGrp="1"/>
          </p:cNvSpPr>
          <p:nvPr>
            <p:ph idx="1"/>
          </p:nvPr>
        </p:nvSpPr>
        <p:spPr>
          <a:xfrm>
            <a:off x="5570051" y="6242844"/>
            <a:ext cx="5667375" cy="500062"/>
          </a:xfrm>
        </p:spPr>
        <p:txBody>
          <a:bodyPr/>
          <a:lstStyle/>
          <a:p>
            <a:pPr marL="0" indent="0">
              <a:buNone/>
            </a:pPr>
            <a:r>
              <a:rPr lang="en-NZ" dirty="0"/>
              <a:t>Jasmine Horton</a:t>
            </a:r>
          </a:p>
        </p:txBody>
      </p:sp>
      <p:pic>
        <p:nvPicPr>
          <p:cNvPr id="5" name="Picture 4">
            <a:extLst>
              <a:ext uri="{FF2B5EF4-FFF2-40B4-BE49-F238E27FC236}">
                <a16:creationId xmlns:a16="http://schemas.microsoft.com/office/drawing/2014/main" id="{516A1B59-84B0-4A9B-BC0D-A4B9E08EE7C8}"/>
              </a:ext>
            </a:extLst>
          </p:cNvPr>
          <p:cNvPicPr>
            <a:picLocks noChangeAspect="1"/>
          </p:cNvPicPr>
          <p:nvPr/>
        </p:nvPicPr>
        <p:blipFill>
          <a:blip r:embed="rId2"/>
          <a:stretch>
            <a:fillRect/>
          </a:stretch>
        </p:blipFill>
        <p:spPr>
          <a:xfrm>
            <a:off x="604221" y="0"/>
            <a:ext cx="4849457" cy="6858000"/>
          </a:xfrm>
          <a:prstGeom prst="rect">
            <a:avLst/>
          </a:prstGeom>
        </p:spPr>
      </p:pic>
    </p:spTree>
    <p:extLst>
      <p:ext uri="{BB962C8B-B14F-4D97-AF65-F5344CB8AC3E}">
        <p14:creationId xmlns:p14="http://schemas.microsoft.com/office/powerpoint/2010/main" val="3604710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8EEF-A3D7-44C3-8DC4-4470CCCAA1D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70A6C87C-F157-4FFC-96AD-B1F8B925518D}"/>
              </a:ext>
            </a:extLst>
          </p:cNvPr>
          <p:cNvSpPr>
            <a:spLocks noGrp="1"/>
          </p:cNvSpPr>
          <p:nvPr>
            <p:ph idx="1"/>
          </p:nvPr>
        </p:nvSpPr>
        <p:spPr>
          <a:xfrm>
            <a:off x="5800724" y="3248025"/>
            <a:ext cx="5553075" cy="2928938"/>
          </a:xfrm>
        </p:spPr>
        <p:txBody>
          <a:bodyPr>
            <a:normAutofit fontScale="70000" lnSpcReduction="20000"/>
          </a:bodyPr>
          <a:lstStyle/>
          <a:p>
            <a:pPr marL="0" indent="0">
              <a:buNone/>
            </a:pPr>
            <a:r>
              <a:rPr lang="en-NZ" dirty="0"/>
              <a:t>Jasmine Horton</a:t>
            </a:r>
          </a:p>
          <a:p>
            <a:pPr marL="0" indent="0">
              <a:buNone/>
            </a:pPr>
            <a:r>
              <a:rPr lang="en-NZ" b="0" i="0" dirty="0">
                <a:solidFill>
                  <a:srgbClr val="050505"/>
                </a:solidFill>
                <a:effectLst/>
                <a:latin typeface="Segoe UI Historic" panose="020B0502040204020203" pitchFamily="34" charset="0"/>
              </a:rPr>
              <a:t>“My cyanotype print created for the Suffragette show at Yvonne Rust Gallery. Marking 125 years since woman won the right to vote in New Zealand. Titled, "A Change of Clothes". An ode to the Suffragette movement and the different waves of feminism we've had since... a middle finger to feminine beauty ideals over the ages.” </a:t>
            </a:r>
          </a:p>
          <a:p>
            <a:pPr marL="0" indent="0">
              <a:buNone/>
            </a:pPr>
            <a:r>
              <a:rPr lang="en-NZ" dirty="0">
                <a:hlinkClick r:id="rId2"/>
              </a:rPr>
              <a:t>https://www.facebook.com/paperlovedesign/photos/my-cyanotype-print-created-for-the-suffragette-show-at-yvonne-rust-gallery-marki/903453456527704/</a:t>
            </a:r>
            <a:endParaRPr lang="en-NZ" dirty="0"/>
          </a:p>
          <a:p>
            <a:pPr marL="0" indent="0">
              <a:buNone/>
            </a:pPr>
            <a:endParaRPr lang="en-NZ" dirty="0"/>
          </a:p>
        </p:txBody>
      </p:sp>
      <p:pic>
        <p:nvPicPr>
          <p:cNvPr id="10242" name="Picture 2" descr="May be an image of 3 people">
            <a:extLst>
              <a:ext uri="{FF2B5EF4-FFF2-40B4-BE49-F238E27FC236}">
                <a16:creationId xmlns:a16="http://schemas.microsoft.com/office/drawing/2014/main" id="{A92B0936-4A6C-4745-BD75-A38FF349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1" y="365125"/>
            <a:ext cx="5395604"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41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92E32F-0432-44C9-A898-1F5232ECA7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95789" y="2918149"/>
            <a:ext cx="4500945" cy="3375709"/>
          </a:xfrm>
        </p:spPr>
      </p:pic>
      <p:sp>
        <p:nvSpPr>
          <p:cNvPr id="4" name="Title 1"/>
          <p:cNvSpPr txBox="1">
            <a:spLocks/>
          </p:cNvSpPr>
          <p:nvPr/>
        </p:nvSpPr>
        <p:spPr>
          <a:xfrm>
            <a:off x="349569" y="6777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Experimental drawings </a:t>
            </a:r>
            <a:r>
              <a:rPr lang="en-NZ"/>
              <a:t>- Frottage</a:t>
            </a:r>
            <a:endParaRPr lang="en-NZ" dirty="0"/>
          </a:p>
          <a:p>
            <a:r>
              <a:rPr lang="en-NZ" sz="2400" dirty="0"/>
              <a:t>PHS Student </a:t>
            </a:r>
            <a:r>
              <a:rPr lang="en-NZ" sz="2400" dirty="0" err="1"/>
              <a:t>Aleisha</a:t>
            </a:r>
            <a:r>
              <a:rPr lang="en-NZ" sz="2400" dirty="0"/>
              <a:t> Neary 2018</a:t>
            </a:r>
          </a:p>
        </p:txBody>
      </p:sp>
      <p:pic>
        <p:nvPicPr>
          <p:cNvPr id="10" name="Picture 9">
            <a:extLst>
              <a:ext uri="{FF2B5EF4-FFF2-40B4-BE49-F238E27FC236}">
                <a16:creationId xmlns:a16="http://schemas.microsoft.com/office/drawing/2014/main" id="{6ADAA9E2-44C3-4A93-B3EE-05BBD1F16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85607" y="2820382"/>
            <a:ext cx="4614421" cy="3460816"/>
          </a:xfrm>
          <a:prstGeom prst="rect">
            <a:avLst/>
          </a:prstGeom>
        </p:spPr>
      </p:pic>
      <p:pic>
        <p:nvPicPr>
          <p:cNvPr id="12" name="Picture 11">
            <a:extLst>
              <a:ext uri="{FF2B5EF4-FFF2-40B4-BE49-F238E27FC236}">
                <a16:creationId xmlns:a16="http://schemas.microsoft.com/office/drawing/2014/main" id="{5C8AA3CB-4C94-4439-97D9-79BB0390090C}"/>
              </a:ext>
            </a:extLst>
          </p:cNvPr>
          <p:cNvPicPr>
            <a:picLocks noChangeAspect="1"/>
          </p:cNvPicPr>
          <p:nvPr/>
        </p:nvPicPr>
        <p:blipFill rotWithShape="1">
          <a:blip r:embed="rId4">
            <a:extLst>
              <a:ext uri="{28A0092B-C50C-407E-A947-70E740481C1C}">
                <a14:useLocalDpi xmlns:a14="http://schemas.microsoft.com/office/drawing/2010/main" val="0"/>
              </a:ext>
            </a:extLst>
          </a:blip>
          <a:srcRect l="40875" t="13080" r="8673" b="6507"/>
          <a:stretch/>
        </p:blipFill>
        <p:spPr>
          <a:xfrm rot="5400000">
            <a:off x="9528957" y="1102025"/>
            <a:ext cx="2467519" cy="2949678"/>
          </a:xfrm>
          <a:prstGeom prst="rect">
            <a:avLst/>
          </a:prstGeom>
        </p:spPr>
      </p:pic>
      <p:pic>
        <p:nvPicPr>
          <p:cNvPr id="14" name="Picture 13">
            <a:extLst>
              <a:ext uri="{FF2B5EF4-FFF2-40B4-BE49-F238E27FC236}">
                <a16:creationId xmlns:a16="http://schemas.microsoft.com/office/drawing/2014/main" id="{DF610D45-4EAF-46A6-A90F-FD4D96DAA026}"/>
              </a:ext>
            </a:extLst>
          </p:cNvPr>
          <p:cNvPicPr>
            <a:picLocks noChangeAspect="1"/>
          </p:cNvPicPr>
          <p:nvPr/>
        </p:nvPicPr>
        <p:blipFill rotWithShape="1">
          <a:blip r:embed="rId5">
            <a:extLst>
              <a:ext uri="{28A0092B-C50C-407E-A947-70E740481C1C}">
                <a14:useLocalDpi xmlns:a14="http://schemas.microsoft.com/office/drawing/2010/main" val="0"/>
              </a:ext>
            </a:extLst>
          </a:blip>
          <a:srcRect l="23817" t="13608" r="12305" b="3814"/>
          <a:stretch/>
        </p:blipFill>
        <p:spPr>
          <a:xfrm rot="5400000">
            <a:off x="9243148" y="3862014"/>
            <a:ext cx="3042297" cy="2949677"/>
          </a:xfrm>
          <a:prstGeom prst="rect">
            <a:avLst/>
          </a:prstGeom>
        </p:spPr>
      </p:pic>
      <p:pic>
        <p:nvPicPr>
          <p:cNvPr id="8" name="Picture 7">
            <a:extLst>
              <a:ext uri="{FF2B5EF4-FFF2-40B4-BE49-F238E27FC236}">
                <a16:creationId xmlns:a16="http://schemas.microsoft.com/office/drawing/2014/main" id="{17B5EC83-7F1A-46AF-8340-4C94F8535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269117" y="2927576"/>
            <a:ext cx="4500945" cy="3375708"/>
          </a:xfrm>
          <a:prstGeom prst="rect">
            <a:avLst/>
          </a:prstGeom>
        </p:spPr>
      </p:pic>
    </p:spTree>
    <p:extLst>
      <p:ext uri="{BB962C8B-B14F-4D97-AF65-F5344CB8AC3E}">
        <p14:creationId xmlns:p14="http://schemas.microsoft.com/office/powerpoint/2010/main" val="360432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517C-6723-491F-A174-E790C94AACD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4C4A2833-D464-4EA5-BADB-15A0A9139F0B}"/>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20E7FA6E-7608-4270-A7F1-54B968EB1AC0}"/>
              </a:ext>
            </a:extLst>
          </p:cNvPr>
          <p:cNvPicPr>
            <a:picLocks noChangeAspect="1"/>
          </p:cNvPicPr>
          <p:nvPr/>
        </p:nvPicPr>
        <p:blipFill>
          <a:blip r:embed="rId2"/>
          <a:stretch>
            <a:fillRect/>
          </a:stretch>
        </p:blipFill>
        <p:spPr>
          <a:xfrm>
            <a:off x="708490" y="157162"/>
            <a:ext cx="3915699" cy="5238750"/>
          </a:xfrm>
          <a:prstGeom prst="rect">
            <a:avLst/>
          </a:prstGeom>
        </p:spPr>
      </p:pic>
      <p:pic>
        <p:nvPicPr>
          <p:cNvPr id="7" name="Picture 6">
            <a:extLst>
              <a:ext uri="{FF2B5EF4-FFF2-40B4-BE49-F238E27FC236}">
                <a16:creationId xmlns:a16="http://schemas.microsoft.com/office/drawing/2014/main" id="{78B5F195-F9C1-4710-AE5A-8BBFB9E6F774}"/>
              </a:ext>
            </a:extLst>
          </p:cNvPr>
          <p:cNvPicPr>
            <a:picLocks noChangeAspect="1"/>
          </p:cNvPicPr>
          <p:nvPr/>
        </p:nvPicPr>
        <p:blipFill>
          <a:blip r:embed="rId3"/>
          <a:stretch>
            <a:fillRect/>
          </a:stretch>
        </p:blipFill>
        <p:spPr>
          <a:xfrm>
            <a:off x="4753899" y="247650"/>
            <a:ext cx="3822481" cy="5238750"/>
          </a:xfrm>
          <a:prstGeom prst="rect">
            <a:avLst/>
          </a:prstGeom>
        </p:spPr>
      </p:pic>
      <p:pic>
        <p:nvPicPr>
          <p:cNvPr id="9" name="Picture 8">
            <a:extLst>
              <a:ext uri="{FF2B5EF4-FFF2-40B4-BE49-F238E27FC236}">
                <a16:creationId xmlns:a16="http://schemas.microsoft.com/office/drawing/2014/main" id="{D381EA66-BB22-46A9-BFF2-483E0E8F16B5}"/>
              </a:ext>
            </a:extLst>
          </p:cNvPr>
          <p:cNvPicPr>
            <a:picLocks noChangeAspect="1"/>
          </p:cNvPicPr>
          <p:nvPr/>
        </p:nvPicPr>
        <p:blipFill>
          <a:blip r:embed="rId4"/>
          <a:stretch>
            <a:fillRect/>
          </a:stretch>
        </p:blipFill>
        <p:spPr>
          <a:xfrm>
            <a:off x="8706090" y="595313"/>
            <a:ext cx="3235257" cy="4543425"/>
          </a:xfrm>
          <a:prstGeom prst="rect">
            <a:avLst/>
          </a:prstGeom>
        </p:spPr>
      </p:pic>
      <p:sp>
        <p:nvSpPr>
          <p:cNvPr id="10" name="Content Placeholder 2">
            <a:extLst>
              <a:ext uri="{FF2B5EF4-FFF2-40B4-BE49-F238E27FC236}">
                <a16:creationId xmlns:a16="http://schemas.microsoft.com/office/drawing/2014/main" id="{C8FFE12D-8F8B-4DFF-B629-02BD4ACC4695}"/>
              </a:ext>
            </a:extLst>
          </p:cNvPr>
          <p:cNvSpPr txBox="1">
            <a:spLocks/>
          </p:cNvSpPr>
          <p:nvPr/>
        </p:nvSpPr>
        <p:spPr>
          <a:xfrm>
            <a:off x="5570051" y="6242844"/>
            <a:ext cx="5667375" cy="50006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dirty="0"/>
              <a:t>Jasmine Horton, Cyanotypes with woodcuts</a:t>
            </a:r>
          </a:p>
        </p:txBody>
      </p:sp>
    </p:spTree>
    <p:extLst>
      <p:ext uri="{BB962C8B-B14F-4D97-AF65-F5344CB8AC3E}">
        <p14:creationId xmlns:p14="http://schemas.microsoft.com/office/powerpoint/2010/main" val="3458119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F946-6E62-476A-A1BD-C5AFDE9ADF0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E1CB131-D3C6-4AAE-960C-1006A72D65FC}"/>
              </a:ext>
            </a:extLst>
          </p:cNvPr>
          <p:cNvSpPr>
            <a:spLocks noGrp="1"/>
          </p:cNvSpPr>
          <p:nvPr>
            <p:ph idx="1"/>
          </p:nvPr>
        </p:nvSpPr>
        <p:spPr>
          <a:xfrm>
            <a:off x="9296400" y="3086099"/>
            <a:ext cx="2057400" cy="3090863"/>
          </a:xfrm>
        </p:spPr>
        <p:txBody>
          <a:bodyPr>
            <a:normAutofit fontScale="92500" lnSpcReduction="10000"/>
          </a:bodyPr>
          <a:lstStyle/>
          <a:p>
            <a:pPr marL="0" indent="0">
              <a:buNone/>
            </a:pPr>
            <a:r>
              <a:rPr lang="en-NZ" dirty="0"/>
              <a:t>Jasmine Horton,</a:t>
            </a:r>
          </a:p>
          <a:p>
            <a:pPr marL="0" indent="0">
              <a:buNone/>
            </a:pPr>
            <a:r>
              <a:rPr lang="en-NZ" b="0" i="0" dirty="0">
                <a:solidFill>
                  <a:srgbClr val="050505"/>
                </a:solidFill>
                <a:effectLst/>
                <a:latin typeface="Segoe UI Historic" panose="020B0502040204020203" pitchFamily="34" charset="0"/>
              </a:rPr>
              <a:t>Multi-toned prints, tea-tone with regular cyanotype layer over the top.</a:t>
            </a:r>
            <a:endParaRPr lang="en-NZ" dirty="0"/>
          </a:p>
        </p:txBody>
      </p:sp>
      <p:pic>
        <p:nvPicPr>
          <p:cNvPr id="5" name="Picture 4">
            <a:extLst>
              <a:ext uri="{FF2B5EF4-FFF2-40B4-BE49-F238E27FC236}">
                <a16:creationId xmlns:a16="http://schemas.microsoft.com/office/drawing/2014/main" id="{3A0A0563-67CB-4FBE-9AA2-CA284FB7796C}"/>
              </a:ext>
            </a:extLst>
          </p:cNvPr>
          <p:cNvPicPr>
            <a:picLocks noChangeAspect="1"/>
          </p:cNvPicPr>
          <p:nvPr/>
        </p:nvPicPr>
        <p:blipFill>
          <a:blip r:embed="rId2"/>
          <a:stretch>
            <a:fillRect/>
          </a:stretch>
        </p:blipFill>
        <p:spPr>
          <a:xfrm>
            <a:off x="194597" y="286879"/>
            <a:ext cx="9016259" cy="6205996"/>
          </a:xfrm>
          <a:prstGeom prst="rect">
            <a:avLst/>
          </a:prstGeom>
        </p:spPr>
      </p:pic>
    </p:spTree>
    <p:extLst>
      <p:ext uri="{BB962C8B-B14F-4D97-AF65-F5344CB8AC3E}">
        <p14:creationId xmlns:p14="http://schemas.microsoft.com/office/powerpoint/2010/main" val="3334727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8194" name="Picture 2" descr="“Blue Boy #13, 2014” unique Cyanotype on vintage magazine page by Caleb Cole (courtesy of the artist and Gallery Kayafas, 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46" y="274973"/>
            <a:ext cx="4764111" cy="629618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yanotype on altered pa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928" y="641764"/>
            <a:ext cx="53721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718220" y="5708080"/>
            <a:ext cx="5635580" cy="855115"/>
          </a:xfrm>
        </p:spPr>
        <p:txBody>
          <a:bodyPr>
            <a:normAutofit fontScale="92500" lnSpcReduction="20000"/>
          </a:bodyPr>
          <a:lstStyle/>
          <a:p>
            <a:pPr marL="0" indent="0" algn="r">
              <a:buNone/>
            </a:pPr>
            <a:r>
              <a:rPr lang="en-NZ" dirty="0"/>
              <a:t>Christie Taylor</a:t>
            </a:r>
          </a:p>
          <a:p>
            <a:pPr marL="0" indent="0">
              <a:buNone/>
            </a:pPr>
            <a:r>
              <a:rPr lang="en-NZ" dirty="0"/>
              <a:t>Lemons by Anna Atkins</a:t>
            </a:r>
          </a:p>
        </p:txBody>
      </p:sp>
      <p:pic>
        <p:nvPicPr>
          <p:cNvPr id="9218" name="Picture 2" descr="Lemons by Anna Atkins, botanist http://en.flossmanuals.net/digital-foundations/ch011_scanning/_booki/digital-foundations/static/DigitalFoundations-Chapter07-453px_Lemons_photogra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3" y="218941"/>
            <a:ext cx="4789912" cy="63442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otogram by Christie Tay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214" y="218941"/>
            <a:ext cx="4194220" cy="534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0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8963696" y="4893971"/>
            <a:ext cx="2390104" cy="1282991"/>
          </a:xfrm>
        </p:spPr>
        <p:txBody>
          <a:bodyPr/>
          <a:lstStyle/>
          <a:p>
            <a:pPr marL="0" indent="0">
              <a:buNone/>
            </a:pPr>
            <a:r>
              <a:rPr lang="en-NZ" dirty="0" err="1"/>
              <a:t>Einat</a:t>
            </a:r>
            <a:r>
              <a:rPr lang="en-NZ" dirty="0"/>
              <a:t> </a:t>
            </a:r>
            <a:r>
              <a:rPr lang="en-NZ" dirty="0" err="1"/>
              <a:t>Imber</a:t>
            </a:r>
            <a:endParaRPr lang="en-NZ" dirty="0"/>
          </a:p>
        </p:txBody>
      </p:sp>
      <p:pic>
        <p:nvPicPr>
          <p:cNvPr id="21506" name="Picture 2" descr="Image result for cyanotype mand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170310"/>
            <a:ext cx="8572500" cy="638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85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142741" y="5652678"/>
            <a:ext cx="7365642" cy="987923"/>
          </a:xfrm>
        </p:spPr>
        <p:txBody>
          <a:bodyPr>
            <a:normAutofit/>
          </a:bodyPr>
          <a:lstStyle/>
          <a:p>
            <a:r>
              <a:rPr lang="en-NZ" dirty="0"/>
              <a:t>inkjet prints and cyanotypes</a:t>
            </a:r>
          </a:p>
          <a:p>
            <a:r>
              <a:rPr lang="en-NZ" dirty="0"/>
              <a:t> </a:t>
            </a:r>
            <a:r>
              <a:rPr lang="en-NZ" dirty="0">
                <a:hlinkClick r:id="rId2"/>
              </a:rPr>
              <a:t>http://stevenwillblog.blogspot.co.uk/</a:t>
            </a:r>
            <a:endParaRPr lang="en-NZ" dirty="0"/>
          </a:p>
        </p:txBody>
      </p:sp>
      <p:pic>
        <p:nvPicPr>
          <p:cNvPr id="22530" name="Picture 2" descr="Image result for cyano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6" y="166687"/>
            <a:ext cx="3965664" cy="528755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3.bp.blogspot.com/-Lt8s8wZ1izY/TmT6IuGvjUI/AAAAAAAAAgg/LNED6wI4N6s/s320/blue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185" y="166687"/>
            <a:ext cx="3899570" cy="528755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4.bp.blogspot.com/-5ZNouL7qkN8/TmT6MMLvv3I/AAAAAAAAAgo/gXvEURYKDFg/s320/blue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669" y="171204"/>
            <a:ext cx="3493779" cy="465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31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632174" y="4837042"/>
            <a:ext cx="5721626" cy="1790493"/>
          </a:xfrm>
        </p:spPr>
        <p:txBody>
          <a:bodyPr>
            <a:normAutofit fontScale="77500" lnSpcReduction="20000"/>
          </a:bodyPr>
          <a:lstStyle/>
          <a:p>
            <a:pPr marL="0" indent="0">
              <a:buNone/>
            </a:pPr>
            <a:r>
              <a:rPr lang="en-NZ" dirty="0"/>
              <a:t>Whispers of the Positive by Wen Redmond - hand pulled print, collaged, and sewn on watercolour paper and cloth, painted with acrylics, layered with digital images, and </a:t>
            </a:r>
            <a:r>
              <a:rPr lang="en-NZ" dirty="0" err="1"/>
              <a:t>monoprinted</a:t>
            </a:r>
            <a:r>
              <a:rPr lang="en-NZ" dirty="0"/>
              <a:t> using inkjet prints, cyanotype, silk organza, cheesecloth, watercolour paper, ink drawings and mediums</a:t>
            </a:r>
          </a:p>
        </p:txBody>
      </p:sp>
      <p:pic>
        <p:nvPicPr>
          <p:cNvPr id="23554" name="Picture 2" descr="Image result for cyanoty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22" y="106017"/>
            <a:ext cx="5135077" cy="663938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Brainwave by Wen Redmond: Fiber Wall Art available at www.artfulhom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4" y="109298"/>
            <a:ext cx="3432313" cy="458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443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6692348" y="5274365"/>
            <a:ext cx="4661452" cy="902598"/>
          </a:xfrm>
        </p:spPr>
        <p:txBody>
          <a:bodyPr>
            <a:normAutofit/>
          </a:bodyPr>
          <a:lstStyle/>
          <a:p>
            <a:pPr fontAlgn="ctr"/>
            <a:br>
              <a:rPr lang="en-NZ" dirty="0"/>
            </a:br>
            <a:r>
              <a:rPr lang="en-NZ" dirty="0" err="1"/>
              <a:t>KristaMcCurdyArt</a:t>
            </a:r>
            <a:endParaRPr lang="en-NZ" dirty="0"/>
          </a:p>
        </p:txBody>
      </p:sp>
      <p:pic>
        <p:nvPicPr>
          <p:cNvPr id="24578" name="Picture 2" descr="Image result for cyano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7" y="0"/>
            <a:ext cx="6762139" cy="667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29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7959144" y="4752303"/>
            <a:ext cx="3394656" cy="1424659"/>
          </a:xfrm>
        </p:spPr>
        <p:txBody>
          <a:bodyPr>
            <a:normAutofit fontScale="92500" lnSpcReduction="10000"/>
          </a:bodyPr>
          <a:lstStyle/>
          <a:p>
            <a:pPr marL="0" indent="0">
              <a:buNone/>
            </a:pPr>
            <a:r>
              <a:rPr lang="en-NZ" dirty="0"/>
              <a:t>Melissa </a:t>
            </a:r>
            <a:r>
              <a:rPr lang="en-NZ" dirty="0" err="1"/>
              <a:t>Panter</a:t>
            </a:r>
            <a:r>
              <a:rPr lang="en-NZ" dirty="0"/>
              <a:t>, “Death and Sainthood“, cyanotype and mixed media.</a:t>
            </a:r>
          </a:p>
        </p:txBody>
      </p:sp>
      <p:pic>
        <p:nvPicPr>
          <p:cNvPr id="25602" name="Picture 2" descr="Image result for cyano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0" y="609824"/>
            <a:ext cx="7301293" cy="547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5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271485" y="5962924"/>
            <a:ext cx="4622487" cy="613283"/>
          </a:xfrm>
        </p:spPr>
        <p:txBody>
          <a:bodyPr/>
          <a:lstStyle/>
          <a:p>
            <a:pPr marL="0" indent="0">
              <a:buNone/>
            </a:pPr>
            <a:r>
              <a:rPr lang="en-NZ" dirty="0"/>
              <a:t>Tasha Lewis</a:t>
            </a:r>
          </a:p>
        </p:txBody>
      </p:sp>
      <p:pic>
        <p:nvPicPr>
          <p:cNvPr id="26626" name="Picture 2" descr="Cyanotype butterflies!    www.tashalewis.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193608"/>
            <a:ext cx="4622487" cy="55978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asha Lewis cyanotype sculp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612" y="193608"/>
            <a:ext cx="3045873" cy="457157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yanotype sculpture. Tulip Growing Through Glass - Tasha Lew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125" y="193608"/>
            <a:ext cx="3503390" cy="662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38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6224" y="419100"/>
            <a:ext cx="10239375" cy="92471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Experimental drawings </a:t>
            </a:r>
          </a:p>
          <a:p>
            <a:r>
              <a:rPr lang="en-NZ" sz="2000" dirty="0"/>
              <a:t>PHS Student </a:t>
            </a:r>
            <a:r>
              <a:rPr lang="en-NZ" sz="2000" dirty="0" err="1"/>
              <a:t>Aleisha</a:t>
            </a:r>
            <a:r>
              <a:rPr lang="en-NZ" sz="2000" dirty="0"/>
              <a:t> Neary 2018</a:t>
            </a:r>
          </a:p>
          <a:p>
            <a:endParaRPr lang="en-NZ" dirty="0"/>
          </a:p>
        </p:txBody>
      </p:sp>
      <p:pic>
        <p:nvPicPr>
          <p:cNvPr id="9" name="Content Placeholder 8">
            <a:extLst>
              <a:ext uri="{FF2B5EF4-FFF2-40B4-BE49-F238E27FC236}">
                <a16:creationId xmlns:a16="http://schemas.microsoft.com/office/drawing/2014/main" id="{CC55F503-2ED6-4A60-96CA-A83640C02D6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07815" y="1903307"/>
            <a:ext cx="5662508" cy="4246880"/>
          </a:xfrm>
        </p:spPr>
      </p:pic>
      <p:pic>
        <p:nvPicPr>
          <p:cNvPr id="13" name="Picture 12">
            <a:extLst>
              <a:ext uri="{FF2B5EF4-FFF2-40B4-BE49-F238E27FC236}">
                <a16:creationId xmlns:a16="http://schemas.microsoft.com/office/drawing/2014/main" id="{2A506D2A-B3E0-44BD-926B-8D56B93D8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39065" y="1903307"/>
            <a:ext cx="5662507" cy="4246881"/>
          </a:xfrm>
          <a:prstGeom prst="rect">
            <a:avLst/>
          </a:prstGeom>
        </p:spPr>
      </p:pic>
      <p:pic>
        <p:nvPicPr>
          <p:cNvPr id="18" name="Picture 17">
            <a:extLst>
              <a:ext uri="{FF2B5EF4-FFF2-40B4-BE49-F238E27FC236}">
                <a16:creationId xmlns:a16="http://schemas.microsoft.com/office/drawing/2014/main" id="{4CB79989-99F8-4434-9E74-EC1D31728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04486" y="2078811"/>
            <a:ext cx="5514182" cy="4135637"/>
          </a:xfrm>
          <a:prstGeom prst="rect">
            <a:avLst/>
          </a:prstGeom>
        </p:spPr>
      </p:pic>
    </p:spTree>
    <p:extLst>
      <p:ext uri="{BB962C8B-B14F-4D97-AF65-F5344CB8AC3E}">
        <p14:creationId xmlns:p14="http://schemas.microsoft.com/office/powerpoint/2010/main" val="152078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383369" y="5867544"/>
            <a:ext cx="5403761" cy="1244355"/>
          </a:xfrm>
        </p:spPr>
        <p:txBody>
          <a:bodyPr/>
          <a:lstStyle/>
          <a:p>
            <a:r>
              <a:rPr lang="en-NZ" dirty="0"/>
              <a:t>Hollis Moore – with mono print and woodcut</a:t>
            </a:r>
          </a:p>
        </p:txBody>
      </p:sp>
      <p:pic>
        <p:nvPicPr>
          <p:cNvPr id="27650" name="Picture 2" descr="Image result for cyanotype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01" y="178156"/>
            <a:ext cx="5060368" cy="620738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761" y="178156"/>
            <a:ext cx="4581064" cy="569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0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8139448" y="4571999"/>
            <a:ext cx="3214352" cy="1604963"/>
          </a:xfrm>
        </p:spPr>
        <p:txBody>
          <a:bodyPr>
            <a:normAutofit fontScale="62500" lnSpcReduction="20000"/>
          </a:bodyPr>
          <a:lstStyle/>
          <a:p>
            <a:pPr marL="0" indent="0">
              <a:buNone/>
            </a:pPr>
            <a:r>
              <a:rPr lang="en-NZ" dirty="0"/>
              <a:t>Marilee </a:t>
            </a:r>
            <a:r>
              <a:rPr lang="en-NZ" dirty="0" err="1"/>
              <a:t>Salvator</a:t>
            </a:r>
            <a:r>
              <a:rPr lang="en-NZ" dirty="0"/>
              <a:t> collaboration with  Kristina Arnold</a:t>
            </a:r>
          </a:p>
          <a:p>
            <a:pPr marL="0" indent="0">
              <a:buNone/>
            </a:pPr>
            <a:r>
              <a:rPr lang="en-NZ" dirty="0"/>
              <a:t>Erupt, etching, screen-printing, cyanotype, sewing, ink, rhinestones, 2017, 27 x 32</a:t>
            </a:r>
          </a:p>
        </p:txBody>
      </p:sp>
      <p:pic>
        <p:nvPicPr>
          <p:cNvPr id="28674" name="Picture 2" descr="Image result for cyanotype with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43" y="260798"/>
            <a:ext cx="76200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0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9461494" y="5241701"/>
            <a:ext cx="2355946" cy="1231476"/>
          </a:xfrm>
        </p:spPr>
        <p:txBody>
          <a:bodyPr>
            <a:normAutofit fontScale="85000" lnSpcReduction="10000"/>
          </a:bodyPr>
          <a:lstStyle/>
          <a:p>
            <a:pPr marL="0" indent="0">
              <a:buNone/>
            </a:pPr>
            <a:r>
              <a:rPr lang="en-NZ" cap="all" dirty="0">
                <a:hlinkClick r:id="rId2"/>
              </a:rPr>
              <a:t>MAX  STADNIK</a:t>
            </a:r>
            <a:endParaRPr lang="en-NZ" cap="all" dirty="0"/>
          </a:p>
          <a:p>
            <a:pPr marL="0" indent="0">
              <a:buNone/>
            </a:pPr>
            <a:r>
              <a:rPr lang="en-NZ" cap="all" dirty="0"/>
              <a:t>Cyanotype and rust print</a:t>
            </a:r>
            <a:endParaRPr lang="en-NZ" dirty="0"/>
          </a:p>
        </p:txBody>
      </p:sp>
      <p:pic>
        <p:nvPicPr>
          <p:cNvPr id="29698" name="Picture 2" descr="Image result for cyanotype with wood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27" y="174066"/>
            <a:ext cx="4326273" cy="652858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78.media.tumblr.com/4dc32a7f6f3bac8b83fd20c4e4d27312/tumblr_inline_nl80usIPkI1qjyps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075" y="174066"/>
            <a:ext cx="4683344" cy="652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660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2154"/>
          </a:xfrm>
        </p:spPr>
        <p:txBody>
          <a:bodyPr>
            <a:normAutofit fontScale="90000"/>
          </a:bodyPr>
          <a:lstStyle/>
          <a:p>
            <a:r>
              <a:rPr lang="en-NZ" u="sng" dirty="0" err="1"/>
              <a:t>Jonpaul</a:t>
            </a:r>
            <a:r>
              <a:rPr lang="en-NZ" u="sng" dirty="0"/>
              <a:t> Smith</a:t>
            </a:r>
            <a:endParaRPr lang="en-NZ" dirty="0"/>
          </a:p>
        </p:txBody>
      </p:sp>
      <p:sp>
        <p:nvSpPr>
          <p:cNvPr id="3" name="Content Placeholder 2"/>
          <p:cNvSpPr>
            <a:spLocks noGrp="1"/>
          </p:cNvSpPr>
          <p:nvPr>
            <p:ph idx="1"/>
          </p:nvPr>
        </p:nvSpPr>
        <p:spPr/>
        <p:txBody>
          <a:bodyPr/>
          <a:lstStyle/>
          <a:p>
            <a:endParaRPr lang="en-NZ"/>
          </a:p>
        </p:txBody>
      </p:sp>
      <p:pic>
        <p:nvPicPr>
          <p:cNvPr id="30722" name="Picture 2" descr="Image result for cyanotype with woodcut"/>
          <p:cNvPicPr>
            <a:picLocks noChangeAspect="1" noChangeArrowheads="1"/>
          </p:cNvPicPr>
          <p:nvPr/>
        </p:nvPicPr>
        <p:blipFill rotWithShape="1">
          <a:blip r:embed="rId2">
            <a:extLst>
              <a:ext uri="{28A0092B-C50C-407E-A947-70E740481C1C}">
                <a14:useLocalDpi xmlns:a14="http://schemas.microsoft.com/office/drawing/2010/main" val="0"/>
              </a:ext>
            </a:extLst>
          </a:blip>
          <a:srcRect l="1461" t="8831" r="34948" b="6098"/>
          <a:stretch/>
        </p:blipFill>
        <p:spPr bwMode="auto">
          <a:xfrm>
            <a:off x="7688688" y="1027906"/>
            <a:ext cx="3876541" cy="388941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cyanotype with wood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03" y="1027906"/>
            <a:ext cx="7128456" cy="534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99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6580908" y="4918363"/>
            <a:ext cx="4772891" cy="1258599"/>
          </a:xfrm>
        </p:spPr>
        <p:txBody>
          <a:bodyPr/>
          <a:lstStyle/>
          <a:p>
            <a:r>
              <a:rPr lang="en-NZ" dirty="0"/>
              <a:t>Anna Watts photography</a:t>
            </a:r>
          </a:p>
        </p:txBody>
      </p:sp>
      <p:pic>
        <p:nvPicPr>
          <p:cNvPr id="31746" name="Picture 2" descr="Image result for cyanotype with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83" y="159327"/>
            <a:ext cx="5995843" cy="660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066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486400" y="5333999"/>
            <a:ext cx="5867400" cy="842963"/>
          </a:xfrm>
        </p:spPr>
        <p:txBody>
          <a:bodyPr>
            <a:normAutofit fontScale="62500" lnSpcReduction="20000"/>
          </a:bodyPr>
          <a:lstStyle/>
          <a:p>
            <a:r>
              <a:rPr lang="en-NZ" b="1" dirty="0">
                <a:hlinkClick r:id="rId2"/>
              </a:rPr>
              <a:t>Louise Jackson</a:t>
            </a:r>
            <a:r>
              <a:rPr lang="en-NZ" dirty="0"/>
              <a:t> saved to </a:t>
            </a:r>
            <a:r>
              <a:rPr lang="en-NZ" b="1" dirty="0">
                <a:hlinkClick r:id="rId3"/>
              </a:rPr>
              <a:t>Stitched</a:t>
            </a:r>
            <a:endParaRPr lang="en-NZ" dirty="0"/>
          </a:p>
          <a:p>
            <a:r>
              <a:rPr lang="en-NZ" dirty="0"/>
              <a:t>Partridge. Cyanotype, gouache, ink, metallic pen, thread, varnish. The start of a Blue Series.</a:t>
            </a:r>
          </a:p>
          <a:p>
            <a:endParaRPr lang="en-NZ" dirty="0"/>
          </a:p>
        </p:txBody>
      </p:sp>
      <p:pic>
        <p:nvPicPr>
          <p:cNvPr id="33794" name="Picture 2" descr="Partridge. Cyanotype, gouache, ink, metallic pen, thread, varnish. The start of a Blue 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84" y="263236"/>
            <a:ext cx="4808592" cy="642850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yanotype on fabric. Machine and hand embroid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792" y="263236"/>
            <a:ext cx="3760444" cy="503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77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902" y="5131088"/>
            <a:ext cx="6471559" cy="1325563"/>
          </a:xfrm>
        </p:spPr>
        <p:txBody>
          <a:bodyPr>
            <a:noAutofit/>
          </a:bodyPr>
          <a:lstStyle/>
          <a:p>
            <a:r>
              <a:rPr lang="en-NZ" sz="2800" dirty="0"/>
              <a:t>L Jackson, Paint and pen on Cyanotype background with hand embroidery. Buy it at Two &amp; Six, Brixton Village</a:t>
            </a:r>
          </a:p>
        </p:txBody>
      </p:sp>
      <p:pic>
        <p:nvPicPr>
          <p:cNvPr id="34818" name="Picture 2" descr="European Bee Eater. Gouache, ink, metallic paint and pen on Cyanotype background with hand embroidery. Buy it at Two &amp; Six, Brixton V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38" y="498764"/>
            <a:ext cx="4532703" cy="60677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European Bee Eater. Gouache, ink, metallic paint and pen on Cyanotype background with hand embroidery. Buy it at Two &amp; Six, Brixton Vill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509" t="2620" r="18460" b="58854"/>
          <a:stretch/>
        </p:blipFill>
        <p:spPr bwMode="auto">
          <a:xfrm>
            <a:off x="5370903" y="249815"/>
            <a:ext cx="6471559" cy="463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48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6E43-B7E7-4DD9-9A0C-591BAA7E9D9C}"/>
              </a:ext>
            </a:extLst>
          </p:cNvPr>
          <p:cNvSpPr>
            <a:spLocks noGrp="1"/>
          </p:cNvSpPr>
          <p:nvPr>
            <p:ph type="title"/>
          </p:nvPr>
        </p:nvSpPr>
        <p:spPr>
          <a:xfrm>
            <a:off x="971550" y="2103437"/>
            <a:ext cx="10515600" cy="1325563"/>
          </a:xfrm>
        </p:spPr>
        <p:txBody>
          <a:bodyPr/>
          <a:lstStyle/>
          <a:p>
            <a:pPr algn="ctr"/>
            <a:r>
              <a:rPr lang="en-NZ" dirty="0" err="1"/>
              <a:t>Collograph</a:t>
            </a:r>
            <a:r>
              <a:rPr lang="en-NZ" dirty="0"/>
              <a:t> printing</a:t>
            </a:r>
          </a:p>
        </p:txBody>
      </p:sp>
    </p:spTree>
    <p:extLst>
      <p:ext uri="{BB962C8B-B14F-4D97-AF65-F5344CB8AC3E}">
        <p14:creationId xmlns:p14="http://schemas.microsoft.com/office/powerpoint/2010/main" val="3008202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9222032" y="1796423"/>
            <a:ext cx="2781077" cy="2398645"/>
          </a:xfrm>
        </p:spPr>
        <p:txBody>
          <a:bodyPr>
            <a:normAutofit/>
          </a:bodyPr>
          <a:lstStyle/>
          <a:p>
            <a:r>
              <a:rPr lang="en-NZ" dirty="0"/>
              <a:t>Combine etching with </a:t>
            </a:r>
            <a:r>
              <a:rPr lang="en-NZ" dirty="0" err="1"/>
              <a:t>collographs</a:t>
            </a:r>
            <a:endParaRPr lang="en-NZ" dirty="0"/>
          </a:p>
          <a:p>
            <a:endParaRPr lang="en-NZ"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0977" t="29490" r="1831" b="34793"/>
          <a:stretch/>
        </p:blipFill>
        <p:spPr bwMode="auto">
          <a:xfrm rot="5400000">
            <a:off x="-92802" y="1820069"/>
            <a:ext cx="4991100" cy="153352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t="18847" r="998" b="4623"/>
          <a:stretch/>
        </p:blipFill>
        <p:spPr bwMode="auto">
          <a:xfrm>
            <a:off x="3503712" y="1"/>
            <a:ext cx="5240020" cy="303847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16562" t="6049" r="5305" b="1907"/>
          <a:stretch/>
        </p:blipFill>
        <p:spPr bwMode="auto">
          <a:xfrm rot="5400000">
            <a:off x="6298989" y="3574105"/>
            <a:ext cx="3474987" cy="2728836"/>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657824" y="5301208"/>
            <a:ext cx="4754880" cy="1398270"/>
          </a:xfrm>
          <a:prstGeom prst="rect">
            <a:avLst/>
          </a:prstGeom>
        </p:spPr>
      </p:pic>
      <p:pic>
        <p:nvPicPr>
          <p:cNvPr id="8" name="Picture 7" descr="IMG_3312"/>
          <p:cNvPicPr/>
          <p:nvPr/>
        </p:nvPicPr>
        <p:blipFill>
          <a:blip r:embed="rId6" cstate="print">
            <a:lum bright="12000" contrast="6000"/>
            <a:extLst>
              <a:ext uri="{28A0092B-C50C-407E-A947-70E740481C1C}">
                <a14:useLocalDpi xmlns:a14="http://schemas.microsoft.com/office/drawing/2010/main" val="0"/>
              </a:ext>
            </a:extLst>
          </a:blip>
          <a:srcRect t="48509"/>
          <a:stretch>
            <a:fillRect/>
          </a:stretch>
        </p:blipFill>
        <p:spPr>
          <a:xfrm>
            <a:off x="3316444" y="3144143"/>
            <a:ext cx="3096260" cy="2101850"/>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5435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F114-DF19-478D-8F80-B19512D7598A}"/>
              </a:ext>
            </a:extLst>
          </p:cNvPr>
          <p:cNvSpPr>
            <a:spLocks noGrp="1"/>
          </p:cNvSpPr>
          <p:nvPr>
            <p:ph type="title"/>
          </p:nvPr>
        </p:nvSpPr>
        <p:spPr>
          <a:xfrm>
            <a:off x="159042" y="109977"/>
            <a:ext cx="4650232" cy="2071248"/>
          </a:xfrm>
        </p:spPr>
        <p:txBody>
          <a:bodyPr/>
          <a:lstStyle/>
          <a:p>
            <a:r>
              <a:rPr lang="en-NZ" dirty="0"/>
              <a:t>Angela </a:t>
            </a:r>
            <a:r>
              <a:rPr lang="en-NZ" dirty="0" err="1"/>
              <a:t>Smets</a:t>
            </a:r>
            <a:br>
              <a:rPr lang="en-NZ" dirty="0"/>
            </a:br>
            <a:r>
              <a:rPr lang="en-NZ" dirty="0"/>
              <a:t>Collographs from Framers Card</a:t>
            </a:r>
          </a:p>
        </p:txBody>
      </p:sp>
      <p:pic>
        <p:nvPicPr>
          <p:cNvPr id="5" name="Content Placeholder 4" descr="A close up of a piece of paper&#10;&#10;Description automatically generated">
            <a:extLst>
              <a:ext uri="{FF2B5EF4-FFF2-40B4-BE49-F238E27FC236}">
                <a16:creationId xmlns:a16="http://schemas.microsoft.com/office/drawing/2014/main" id="{0F971BD7-6E1E-44CB-BC15-06E1273A91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9274" y="3554632"/>
            <a:ext cx="3193391" cy="3193391"/>
          </a:xfrm>
        </p:spPr>
      </p:pic>
      <p:pic>
        <p:nvPicPr>
          <p:cNvPr id="7" name="Picture 6" descr="A picture containing mug&#10;&#10;Description automatically generated">
            <a:extLst>
              <a:ext uri="{FF2B5EF4-FFF2-40B4-BE49-F238E27FC236}">
                <a16:creationId xmlns:a16="http://schemas.microsoft.com/office/drawing/2014/main" id="{37092954-4388-4146-99C4-58460357A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42" y="2054986"/>
            <a:ext cx="4693037" cy="4693037"/>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382F8EF6-02C0-44F5-8C5C-DECF70AFE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274" y="-154994"/>
            <a:ext cx="3691363" cy="3691363"/>
          </a:xfrm>
          <a:prstGeom prst="rect">
            <a:avLst/>
          </a:prstGeom>
        </p:spPr>
      </p:pic>
      <p:pic>
        <p:nvPicPr>
          <p:cNvPr id="11" name="Picture 10" descr="A close up of a piece of paper&#10;&#10;Description automatically generated">
            <a:extLst>
              <a:ext uri="{FF2B5EF4-FFF2-40B4-BE49-F238E27FC236}">
                <a16:creationId xmlns:a16="http://schemas.microsoft.com/office/drawing/2014/main" id="{70BEEBAB-C47B-4BD0-B869-31625DC98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637" y="1224365"/>
            <a:ext cx="3691363" cy="3691363"/>
          </a:xfrm>
          <a:prstGeom prst="rect">
            <a:avLst/>
          </a:prstGeom>
        </p:spPr>
      </p:pic>
    </p:spTree>
    <p:extLst>
      <p:ext uri="{BB962C8B-B14F-4D97-AF65-F5344CB8AC3E}">
        <p14:creationId xmlns:p14="http://schemas.microsoft.com/office/powerpoint/2010/main" val="2055309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65" y="240510"/>
            <a:ext cx="5530785" cy="1045366"/>
          </a:xfrm>
        </p:spPr>
        <p:txBody>
          <a:bodyPr>
            <a:normAutofit fontScale="90000"/>
          </a:bodyPr>
          <a:lstStyle/>
          <a:p>
            <a:r>
              <a:rPr lang="en-NZ" dirty="0"/>
              <a:t>Drawing sequence </a:t>
            </a:r>
            <a:br>
              <a:rPr lang="en-NZ" dirty="0"/>
            </a:br>
            <a:r>
              <a:rPr lang="en-NZ" sz="2400" dirty="0"/>
              <a:t>PHS Student </a:t>
            </a:r>
            <a:r>
              <a:rPr lang="en-NZ" sz="2400" dirty="0" err="1"/>
              <a:t>Aleisha</a:t>
            </a:r>
            <a:r>
              <a:rPr lang="en-NZ" sz="2400" dirty="0"/>
              <a:t> Neary 2018</a:t>
            </a:r>
            <a:br>
              <a:rPr lang="en-NZ" dirty="0"/>
            </a:br>
            <a:endParaRPr lang="en-NZ" dirty="0"/>
          </a:p>
        </p:txBody>
      </p:sp>
      <p:pic>
        <p:nvPicPr>
          <p:cNvPr id="5" name="Content Placeholder 4">
            <a:extLst>
              <a:ext uri="{FF2B5EF4-FFF2-40B4-BE49-F238E27FC236}">
                <a16:creationId xmlns:a16="http://schemas.microsoft.com/office/drawing/2014/main" id="{D2E733FA-7B5B-4A50-9CD6-BF824439E6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365" y="1110228"/>
            <a:ext cx="10515600" cy="3807732"/>
          </a:xfrm>
        </p:spPr>
      </p:pic>
      <p:sp>
        <p:nvSpPr>
          <p:cNvPr id="6" name="TextBox 5">
            <a:extLst>
              <a:ext uri="{FF2B5EF4-FFF2-40B4-BE49-F238E27FC236}">
                <a16:creationId xmlns:a16="http://schemas.microsoft.com/office/drawing/2014/main" id="{F7BA337D-E9CC-46C8-AF47-7124D07F90ED}"/>
              </a:ext>
            </a:extLst>
          </p:cNvPr>
          <p:cNvSpPr txBox="1"/>
          <p:nvPr/>
        </p:nvSpPr>
        <p:spPr>
          <a:xfrm>
            <a:off x="2828041" y="5032564"/>
            <a:ext cx="1904215" cy="1477328"/>
          </a:xfrm>
          <a:prstGeom prst="rect">
            <a:avLst/>
          </a:prstGeom>
          <a:noFill/>
        </p:spPr>
        <p:txBody>
          <a:bodyPr wrap="square" rtlCol="0">
            <a:spAutoFit/>
          </a:bodyPr>
          <a:lstStyle/>
          <a:p>
            <a:r>
              <a:rPr lang="en-NZ" dirty="0"/>
              <a:t>Tree trunk pencil rubbing on Totara Tree –pressed/rubbed against nature</a:t>
            </a:r>
          </a:p>
        </p:txBody>
      </p:sp>
      <p:sp>
        <p:nvSpPr>
          <p:cNvPr id="7" name="TextBox 6">
            <a:extLst>
              <a:ext uri="{FF2B5EF4-FFF2-40B4-BE49-F238E27FC236}">
                <a16:creationId xmlns:a16="http://schemas.microsoft.com/office/drawing/2014/main" id="{A889AF58-80D5-49FA-BE97-D7103A6F1FA2}"/>
              </a:ext>
            </a:extLst>
          </p:cNvPr>
          <p:cNvSpPr txBox="1"/>
          <p:nvPr/>
        </p:nvSpPr>
        <p:spPr>
          <a:xfrm>
            <a:off x="7324332" y="5124897"/>
            <a:ext cx="2177592" cy="646331"/>
          </a:xfrm>
          <a:prstGeom prst="rect">
            <a:avLst/>
          </a:prstGeom>
          <a:noFill/>
        </p:spPr>
        <p:txBody>
          <a:bodyPr wrap="square" rtlCol="0">
            <a:spAutoFit/>
          </a:bodyPr>
          <a:lstStyle/>
          <a:p>
            <a:r>
              <a:rPr lang="en-NZ" dirty="0"/>
              <a:t>Realistic South Island Robin pencil drawing </a:t>
            </a:r>
          </a:p>
        </p:txBody>
      </p:sp>
      <p:sp>
        <p:nvSpPr>
          <p:cNvPr id="8" name="TextBox 7">
            <a:extLst>
              <a:ext uri="{FF2B5EF4-FFF2-40B4-BE49-F238E27FC236}">
                <a16:creationId xmlns:a16="http://schemas.microsoft.com/office/drawing/2014/main" id="{9F731B95-041A-4B3C-B683-2EB9EB1D0B5C}"/>
              </a:ext>
            </a:extLst>
          </p:cNvPr>
          <p:cNvSpPr txBox="1"/>
          <p:nvPr/>
        </p:nvSpPr>
        <p:spPr>
          <a:xfrm>
            <a:off x="102320" y="2136338"/>
            <a:ext cx="1282045" cy="2585323"/>
          </a:xfrm>
          <a:prstGeom prst="rect">
            <a:avLst/>
          </a:prstGeom>
          <a:noFill/>
        </p:spPr>
        <p:txBody>
          <a:bodyPr wrap="square" rtlCol="0">
            <a:spAutoFit/>
          </a:bodyPr>
          <a:lstStyle/>
          <a:p>
            <a:r>
              <a:rPr lang="en-NZ" dirty="0"/>
              <a:t>Native plants- pressed onto paper-natural colours-pressed into nature</a:t>
            </a:r>
          </a:p>
        </p:txBody>
      </p:sp>
    </p:spTree>
    <p:extLst>
      <p:ext uri="{BB962C8B-B14F-4D97-AF65-F5344CB8AC3E}">
        <p14:creationId xmlns:p14="http://schemas.microsoft.com/office/powerpoint/2010/main" val="2321553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F06-D211-4063-9E9B-F18CD766A336}"/>
              </a:ext>
            </a:extLst>
          </p:cNvPr>
          <p:cNvSpPr>
            <a:spLocks noGrp="1"/>
          </p:cNvSpPr>
          <p:nvPr>
            <p:ph type="title"/>
          </p:nvPr>
        </p:nvSpPr>
        <p:spPr>
          <a:xfrm>
            <a:off x="75475" y="6052375"/>
            <a:ext cx="3969583" cy="662781"/>
          </a:xfrm>
        </p:spPr>
        <p:txBody>
          <a:bodyPr>
            <a:normAutofit fontScale="90000"/>
          </a:bodyPr>
          <a:lstStyle/>
          <a:p>
            <a:r>
              <a:rPr lang="en-NZ" dirty="0"/>
              <a:t>Esther Hansen</a:t>
            </a:r>
          </a:p>
        </p:txBody>
      </p:sp>
      <p:pic>
        <p:nvPicPr>
          <p:cNvPr id="5" name="Content Placeholder 4" descr="A close up of an animal&#10;&#10;Description automatically generated">
            <a:extLst>
              <a:ext uri="{FF2B5EF4-FFF2-40B4-BE49-F238E27FC236}">
                <a16:creationId xmlns:a16="http://schemas.microsoft.com/office/drawing/2014/main" id="{3C5248C8-CEBF-4BA3-8B89-221C7891AE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23958" y="1323956"/>
            <a:ext cx="6052376" cy="3404461"/>
          </a:xfrm>
        </p:spPr>
      </p:pic>
      <p:pic>
        <p:nvPicPr>
          <p:cNvPr id="7" name="Picture 6" descr="A picture containing table&#10;&#10;Description automatically generated">
            <a:extLst>
              <a:ext uri="{FF2B5EF4-FFF2-40B4-BE49-F238E27FC236}">
                <a16:creationId xmlns:a16="http://schemas.microsoft.com/office/drawing/2014/main" id="{25FE3EB1-4327-404D-8611-82C963D51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35917" y="1323957"/>
            <a:ext cx="6052376" cy="3404462"/>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E9784C51-21F2-4D3C-8664-7639E05FD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55979" y="1323958"/>
            <a:ext cx="6052377" cy="3404462"/>
          </a:xfrm>
          <a:prstGeom prst="rect">
            <a:avLst/>
          </a:prstGeom>
        </p:spPr>
      </p:pic>
      <p:sp>
        <p:nvSpPr>
          <p:cNvPr id="3" name="TextBox 2">
            <a:extLst>
              <a:ext uri="{FF2B5EF4-FFF2-40B4-BE49-F238E27FC236}">
                <a16:creationId xmlns:a16="http://schemas.microsoft.com/office/drawing/2014/main" id="{75E89CC7-6E9A-4E5D-A2AA-9551C0D1AAEA}"/>
              </a:ext>
            </a:extLst>
          </p:cNvPr>
          <p:cNvSpPr txBox="1"/>
          <p:nvPr/>
        </p:nvSpPr>
        <p:spPr>
          <a:xfrm>
            <a:off x="3479936" y="6134100"/>
            <a:ext cx="7188064" cy="646331"/>
          </a:xfrm>
          <a:prstGeom prst="rect">
            <a:avLst/>
          </a:prstGeom>
          <a:noFill/>
        </p:spPr>
        <p:txBody>
          <a:bodyPr wrap="square" rtlCol="0">
            <a:spAutoFit/>
          </a:bodyPr>
          <a:lstStyle/>
          <a:p>
            <a:r>
              <a:rPr lang="en-NZ" dirty="0"/>
              <a:t>Relief Printing with Card Packaging</a:t>
            </a:r>
            <a:br>
              <a:rPr lang="en-NZ" dirty="0"/>
            </a:br>
            <a:r>
              <a:rPr lang="en-NZ" dirty="0">
                <a:hlinkClick r:id="rId5"/>
              </a:rPr>
              <a:t>https://www.youtube.com/watch?v=VeQK3zsMsHY</a:t>
            </a:r>
            <a:endParaRPr lang="en-NZ" dirty="0"/>
          </a:p>
        </p:txBody>
      </p:sp>
    </p:spTree>
    <p:extLst>
      <p:ext uri="{BB962C8B-B14F-4D97-AF65-F5344CB8AC3E}">
        <p14:creationId xmlns:p14="http://schemas.microsoft.com/office/powerpoint/2010/main" val="3534594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1A9B-8104-4550-B68B-5366387DA578}"/>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AFDF1F9-B390-476C-B285-A9525ED67B75}"/>
              </a:ext>
            </a:extLst>
          </p:cNvPr>
          <p:cNvSpPr>
            <a:spLocks noGrp="1"/>
          </p:cNvSpPr>
          <p:nvPr>
            <p:ph idx="1"/>
          </p:nvPr>
        </p:nvSpPr>
        <p:spPr>
          <a:xfrm>
            <a:off x="838200" y="5756587"/>
            <a:ext cx="10515600" cy="420375"/>
          </a:xfrm>
        </p:spPr>
        <p:txBody>
          <a:bodyPr>
            <a:normAutofit fontScale="92500" lnSpcReduction="10000"/>
          </a:bodyPr>
          <a:lstStyle/>
          <a:p>
            <a:pPr marL="0" indent="0">
              <a:buNone/>
            </a:pPr>
            <a:r>
              <a:rPr lang="en-NZ"/>
              <a:t>Kate </a:t>
            </a:r>
            <a:r>
              <a:rPr lang="en-NZ" dirty="0"/>
              <a:t>Stenger</a:t>
            </a:r>
          </a:p>
          <a:p>
            <a:pPr marL="0" indent="0">
              <a:buNone/>
            </a:pPr>
            <a:endParaRPr lang="en-NZ" dirty="0"/>
          </a:p>
        </p:txBody>
      </p:sp>
      <p:pic>
        <p:nvPicPr>
          <p:cNvPr id="4" name="Picture 3">
            <a:extLst>
              <a:ext uri="{FF2B5EF4-FFF2-40B4-BE49-F238E27FC236}">
                <a16:creationId xmlns:a16="http://schemas.microsoft.com/office/drawing/2014/main" id="{D20FAEFB-713E-46C0-8383-C1921F13D8C1}"/>
              </a:ext>
            </a:extLst>
          </p:cNvPr>
          <p:cNvPicPr/>
          <p:nvPr/>
        </p:nvPicPr>
        <p:blipFill rotWithShape="1">
          <a:blip r:embed="rId2">
            <a:extLst>
              <a:ext uri="{28A0092B-C50C-407E-A947-70E740481C1C}">
                <a14:useLocalDpi xmlns:a14="http://schemas.microsoft.com/office/drawing/2010/main" val="0"/>
              </a:ext>
            </a:extLst>
          </a:blip>
          <a:srcRect l="15011" t="9199" r="12662" b="8935"/>
          <a:stretch/>
        </p:blipFill>
        <p:spPr bwMode="auto">
          <a:xfrm>
            <a:off x="0" y="681035"/>
            <a:ext cx="5669675" cy="4759643"/>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DF7DAD9-4CCB-4DCA-B9E5-BD347067A9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9675" y="681035"/>
            <a:ext cx="6728516" cy="4759643"/>
          </a:xfrm>
          <a:prstGeom prst="rect">
            <a:avLst/>
          </a:prstGeom>
          <a:noFill/>
          <a:ln>
            <a:noFill/>
          </a:ln>
        </p:spPr>
      </p:pic>
    </p:spTree>
    <p:extLst>
      <p:ext uri="{BB962C8B-B14F-4D97-AF65-F5344CB8AC3E}">
        <p14:creationId xmlns:p14="http://schemas.microsoft.com/office/powerpoint/2010/main" val="4282972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9559-354E-4841-8F46-517EFC84D384}"/>
              </a:ext>
            </a:extLst>
          </p:cNvPr>
          <p:cNvSpPr>
            <a:spLocks noGrp="1"/>
          </p:cNvSpPr>
          <p:nvPr>
            <p:ph type="title"/>
          </p:nvPr>
        </p:nvSpPr>
        <p:spPr>
          <a:xfrm>
            <a:off x="212558" y="141113"/>
            <a:ext cx="10515600" cy="501149"/>
          </a:xfrm>
        </p:spPr>
        <p:txBody>
          <a:bodyPr>
            <a:normAutofit fontScale="90000"/>
          </a:bodyPr>
          <a:lstStyle/>
          <a:p>
            <a:r>
              <a:rPr lang="en-NZ" dirty="0"/>
              <a:t>Nigel Oxley</a:t>
            </a:r>
          </a:p>
        </p:txBody>
      </p:sp>
      <p:pic>
        <p:nvPicPr>
          <p:cNvPr id="5" name="Content Placeholder 4" descr="A picture containing text&#10;&#10;Description automatically generated">
            <a:extLst>
              <a:ext uri="{FF2B5EF4-FFF2-40B4-BE49-F238E27FC236}">
                <a16:creationId xmlns:a16="http://schemas.microsoft.com/office/drawing/2014/main" id="{2510A63E-8596-4847-A4FA-4AC4930D12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9935" y="885581"/>
            <a:ext cx="3679507" cy="4272828"/>
          </a:xfrm>
        </p:spPr>
      </p:pic>
      <p:pic>
        <p:nvPicPr>
          <p:cNvPr id="7" name="Picture 6" descr="A picture containing diagram&#10;&#10;Description automatically generated">
            <a:extLst>
              <a:ext uri="{FF2B5EF4-FFF2-40B4-BE49-F238E27FC236}">
                <a16:creationId xmlns:a16="http://schemas.microsoft.com/office/drawing/2014/main" id="{E1AA437D-2C62-4933-8FA9-545142ED0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066" y="885580"/>
            <a:ext cx="4287838" cy="574658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F646AD5-897C-4F22-AC56-62045F94E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58" y="935277"/>
            <a:ext cx="3569815" cy="4349014"/>
          </a:xfrm>
          <a:prstGeom prst="rect">
            <a:avLst/>
          </a:prstGeom>
        </p:spPr>
      </p:pic>
    </p:spTree>
    <p:extLst>
      <p:ext uri="{BB962C8B-B14F-4D97-AF65-F5344CB8AC3E}">
        <p14:creationId xmlns:p14="http://schemas.microsoft.com/office/powerpoint/2010/main" val="227877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1959-4738-46ED-A009-5EA0A2D3200B}"/>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D22F2E5B-F867-4988-B1CD-C07B411AF741}"/>
              </a:ext>
            </a:extLst>
          </p:cNvPr>
          <p:cNvSpPr>
            <a:spLocks noGrp="1"/>
          </p:cNvSpPr>
          <p:nvPr>
            <p:ph idx="1"/>
          </p:nvPr>
        </p:nvSpPr>
        <p:spPr>
          <a:xfrm>
            <a:off x="7346730" y="3668109"/>
            <a:ext cx="4007069" cy="2508853"/>
          </a:xfrm>
        </p:spPr>
        <p:txBody>
          <a:bodyPr/>
          <a:lstStyle/>
          <a:p>
            <a:pPr fontAlgn="base"/>
            <a:r>
              <a:rPr lang="en-NZ" dirty="0"/>
              <a:t>T</a:t>
            </a:r>
            <a:r>
              <a:rPr lang="en-NZ" b="1" dirty="0">
                <a:hlinkClick r:id="rId2"/>
              </a:rPr>
              <a:t>eresa </a:t>
            </a:r>
            <a:r>
              <a:rPr lang="en-NZ" b="1" dirty="0" err="1">
                <a:hlinkClick r:id="rId2"/>
              </a:rPr>
              <a:t>rinder</a:t>
            </a:r>
            <a:endParaRPr lang="en-NZ" b="1" dirty="0"/>
          </a:p>
          <a:p>
            <a:r>
              <a:rPr lang="en-NZ" dirty="0"/>
              <a:t>"Blue and orange", Mixed Media, 2020.</a:t>
            </a:r>
          </a:p>
        </p:txBody>
      </p:sp>
      <p:pic>
        <p:nvPicPr>
          <p:cNvPr id="4" name="Picture 3">
            <a:extLst>
              <a:ext uri="{FF2B5EF4-FFF2-40B4-BE49-F238E27FC236}">
                <a16:creationId xmlns:a16="http://schemas.microsoft.com/office/drawing/2014/main" id="{D68E6839-A41C-4E7C-B211-E60F187DE1DF}"/>
              </a:ext>
            </a:extLst>
          </p:cNvPr>
          <p:cNvPicPr>
            <a:picLocks noChangeAspect="1"/>
          </p:cNvPicPr>
          <p:nvPr/>
        </p:nvPicPr>
        <p:blipFill rotWithShape="1">
          <a:blip r:embed="rId3"/>
          <a:srcRect l="12241" t="16706" r="40604" b="5323"/>
          <a:stretch/>
        </p:blipFill>
        <p:spPr>
          <a:xfrm>
            <a:off x="168165" y="105104"/>
            <a:ext cx="7017505" cy="6526924"/>
          </a:xfrm>
          <a:prstGeom prst="rect">
            <a:avLst/>
          </a:prstGeom>
        </p:spPr>
      </p:pic>
    </p:spTree>
    <p:extLst>
      <p:ext uri="{BB962C8B-B14F-4D97-AF65-F5344CB8AC3E}">
        <p14:creationId xmlns:p14="http://schemas.microsoft.com/office/powerpoint/2010/main" val="3317720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F71E-25DD-49EA-9B16-4DB266CA5C46}"/>
              </a:ext>
            </a:extLst>
          </p:cNvPr>
          <p:cNvSpPr>
            <a:spLocks noGrp="1"/>
          </p:cNvSpPr>
          <p:nvPr>
            <p:ph type="title"/>
          </p:nvPr>
        </p:nvSpPr>
        <p:spPr>
          <a:xfrm>
            <a:off x="904875" y="2460625"/>
            <a:ext cx="10515600" cy="1325563"/>
          </a:xfrm>
        </p:spPr>
        <p:txBody>
          <a:bodyPr/>
          <a:lstStyle/>
          <a:p>
            <a:r>
              <a:rPr lang="en-NZ" dirty="0"/>
              <a:t>Mono Printing</a:t>
            </a:r>
          </a:p>
        </p:txBody>
      </p:sp>
      <p:sp>
        <p:nvSpPr>
          <p:cNvPr id="3" name="Content Placeholder 2">
            <a:extLst>
              <a:ext uri="{FF2B5EF4-FFF2-40B4-BE49-F238E27FC236}">
                <a16:creationId xmlns:a16="http://schemas.microsoft.com/office/drawing/2014/main" id="{C14F0A81-7B94-4ECE-8FE8-D5DC66A60DFB}"/>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3677316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965" y="4671613"/>
            <a:ext cx="2306038" cy="1690550"/>
          </a:xfrm>
        </p:spPr>
        <p:txBody>
          <a:bodyPr>
            <a:noAutofit/>
          </a:bodyPr>
          <a:lstStyle/>
          <a:p>
            <a:r>
              <a:rPr lang="en-NZ" sz="2800" dirty="0"/>
              <a:t>Golden Open acrylic mono printing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1168" y="185338"/>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096" y="3673856"/>
            <a:ext cx="2227313" cy="29697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943" r="3855"/>
          <a:stretch/>
        </p:blipFill>
        <p:spPr>
          <a:xfrm>
            <a:off x="10058400" y="3673856"/>
            <a:ext cx="2009105" cy="29697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967" t="27888" r="16879" b="9388"/>
          <a:stretch/>
        </p:blipFill>
        <p:spPr>
          <a:xfrm>
            <a:off x="144537" y="3673856"/>
            <a:ext cx="4997003" cy="296975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93" t="12848" r="15341" b="11660"/>
          <a:stretch/>
        </p:blipFill>
        <p:spPr>
          <a:xfrm>
            <a:off x="144537" y="185338"/>
            <a:ext cx="4997003" cy="3353581"/>
          </a:xfrm>
          <a:prstGeom prst="rect">
            <a:avLst/>
          </a:prstGeom>
        </p:spPr>
      </p:pic>
    </p:spTree>
    <p:extLst>
      <p:ext uri="{BB962C8B-B14F-4D97-AF65-F5344CB8AC3E}">
        <p14:creationId xmlns:p14="http://schemas.microsoft.com/office/powerpoint/2010/main" val="2987370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910-6092-43F4-B416-C36600620E7D}"/>
              </a:ext>
            </a:extLst>
          </p:cNvPr>
          <p:cNvSpPr>
            <a:spLocks noGrp="1"/>
          </p:cNvSpPr>
          <p:nvPr>
            <p:ph type="title"/>
          </p:nvPr>
        </p:nvSpPr>
        <p:spPr>
          <a:xfrm>
            <a:off x="838200" y="365126"/>
            <a:ext cx="10515600" cy="457200"/>
          </a:xfrm>
        </p:spPr>
        <p:txBody>
          <a:bodyPr>
            <a:normAutofit fontScale="90000"/>
          </a:bodyPr>
          <a:lstStyle/>
          <a:p>
            <a:r>
              <a:rPr lang="en-NZ" dirty="0"/>
              <a:t>Belinda Griffiths</a:t>
            </a:r>
          </a:p>
        </p:txBody>
      </p:sp>
      <p:sp>
        <p:nvSpPr>
          <p:cNvPr id="3" name="Content Placeholder 2">
            <a:extLst>
              <a:ext uri="{FF2B5EF4-FFF2-40B4-BE49-F238E27FC236}">
                <a16:creationId xmlns:a16="http://schemas.microsoft.com/office/drawing/2014/main" id="{ED769076-9BA0-4850-80DD-1F49DDFA15C4}"/>
              </a:ext>
            </a:extLst>
          </p:cNvPr>
          <p:cNvSpPr>
            <a:spLocks noGrp="1"/>
          </p:cNvSpPr>
          <p:nvPr>
            <p:ph idx="1"/>
          </p:nvPr>
        </p:nvSpPr>
        <p:spPr/>
        <p:txBody>
          <a:bodyPr/>
          <a:lstStyle/>
          <a:p>
            <a:endParaRPr lang="en-NZ" dirty="0"/>
          </a:p>
        </p:txBody>
      </p:sp>
      <p:pic>
        <p:nvPicPr>
          <p:cNvPr id="15361" name="Picture 1" descr="Comfortable Silence Series Belinda griffiths">
            <a:extLst>
              <a:ext uri="{FF2B5EF4-FFF2-40B4-BE49-F238E27FC236}">
                <a16:creationId xmlns:a16="http://schemas.microsoft.com/office/drawing/2014/main" id="{47D47CC1-9DB2-4818-B69D-2C7C51608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063634"/>
            <a:ext cx="5429240" cy="542924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Belinda Griffiths">
            <a:extLst>
              <a:ext uri="{FF2B5EF4-FFF2-40B4-BE49-F238E27FC236}">
                <a16:creationId xmlns:a16="http://schemas.microsoft.com/office/drawing/2014/main" id="{5A2CC6BA-06B0-41DB-9A3A-11F98C20C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5412"/>
            <a:ext cx="3114675" cy="4538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65EF3F-110D-4916-B358-EA3A79FBF5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5" name="Rectangle 4">
            <a:extLst>
              <a:ext uri="{FF2B5EF4-FFF2-40B4-BE49-F238E27FC236}">
                <a16:creationId xmlns:a16="http://schemas.microsoft.com/office/drawing/2014/main" id="{D37948FD-A2FB-4EC1-B2B4-F154209B775C}"/>
              </a:ext>
            </a:extLst>
          </p:cNvPr>
          <p:cNvSpPr>
            <a:spLocks noChangeArrowheads="1"/>
          </p:cNvSpPr>
          <p:nvPr/>
        </p:nvSpPr>
        <p:spPr bwMode="auto">
          <a:xfrm>
            <a:off x="-1114425" y="476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Belinda Griffiths</a:t>
            </a: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pic>
        <p:nvPicPr>
          <p:cNvPr id="15366" name="Picture 6" descr="Belinda Griffiths">
            <a:extLst>
              <a:ext uri="{FF2B5EF4-FFF2-40B4-BE49-F238E27FC236}">
                <a16:creationId xmlns:a16="http://schemas.microsoft.com/office/drawing/2014/main" id="{25405478-7D64-45BA-BE40-0F21F57B7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925" y="0"/>
            <a:ext cx="32004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olander Gallery Belinda Griffiths">
            <a:extLst>
              <a:ext uri="{FF2B5EF4-FFF2-40B4-BE49-F238E27FC236}">
                <a16:creationId xmlns:a16="http://schemas.microsoft.com/office/drawing/2014/main" id="{6781E5A1-DC55-4EF9-8619-A3C1A72A4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0" y="4332298"/>
            <a:ext cx="2400290" cy="240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30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B23B-41A1-477F-B157-6A3D770F9B2C}"/>
              </a:ext>
            </a:extLst>
          </p:cNvPr>
          <p:cNvSpPr>
            <a:spLocks noGrp="1"/>
          </p:cNvSpPr>
          <p:nvPr>
            <p:ph type="title"/>
          </p:nvPr>
        </p:nvSpPr>
        <p:spPr>
          <a:xfrm>
            <a:off x="218660" y="156402"/>
            <a:ext cx="5966791" cy="698362"/>
          </a:xfrm>
        </p:spPr>
        <p:txBody>
          <a:bodyPr/>
          <a:lstStyle/>
          <a:p>
            <a:r>
              <a:rPr lang="en-NZ" dirty="0"/>
              <a:t>Lynn </a:t>
            </a:r>
            <a:r>
              <a:rPr lang="en-NZ" dirty="0" err="1"/>
              <a:t>Brofsky</a:t>
            </a:r>
            <a:endParaRPr lang="en-NZ" dirty="0"/>
          </a:p>
        </p:txBody>
      </p:sp>
      <p:sp>
        <p:nvSpPr>
          <p:cNvPr id="3" name="Content Placeholder 2">
            <a:extLst>
              <a:ext uri="{FF2B5EF4-FFF2-40B4-BE49-F238E27FC236}">
                <a16:creationId xmlns:a16="http://schemas.microsoft.com/office/drawing/2014/main" id="{B8D0B2D0-352E-4436-A228-C3F8171EE154}"/>
              </a:ext>
            </a:extLst>
          </p:cNvPr>
          <p:cNvSpPr>
            <a:spLocks noGrp="1"/>
          </p:cNvSpPr>
          <p:nvPr>
            <p:ph idx="1"/>
          </p:nvPr>
        </p:nvSpPr>
        <p:spPr>
          <a:xfrm>
            <a:off x="4339258" y="5351645"/>
            <a:ext cx="3263503" cy="825317"/>
          </a:xfrm>
        </p:spPr>
        <p:txBody>
          <a:bodyPr/>
          <a:lstStyle/>
          <a:p>
            <a:endParaRPr lang="en-NZ" dirty="0"/>
          </a:p>
        </p:txBody>
      </p:sp>
      <p:pic>
        <p:nvPicPr>
          <p:cNvPr id="13314" name="Picture 2">
            <a:extLst>
              <a:ext uri="{FF2B5EF4-FFF2-40B4-BE49-F238E27FC236}">
                <a16:creationId xmlns:a16="http://schemas.microsoft.com/office/drawing/2014/main" id="{841E8982-0862-4A31-B652-19DBBA98A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45" y="854764"/>
            <a:ext cx="4122255" cy="54963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98E1996D-C8B1-4AA0-86F3-363934586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258" y="854766"/>
            <a:ext cx="326350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CFBF878-712D-4609-B42B-C6E93D185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819" y="323022"/>
            <a:ext cx="4361310" cy="621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19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BFEB-9FBA-45A8-BA18-0C1AE73993F4}"/>
              </a:ext>
            </a:extLst>
          </p:cNvPr>
          <p:cNvSpPr>
            <a:spLocks noGrp="1"/>
          </p:cNvSpPr>
          <p:nvPr>
            <p:ph type="title"/>
          </p:nvPr>
        </p:nvSpPr>
        <p:spPr>
          <a:xfrm>
            <a:off x="838200" y="365125"/>
            <a:ext cx="10515600" cy="434975"/>
          </a:xfrm>
        </p:spPr>
        <p:txBody>
          <a:bodyPr>
            <a:normAutofit fontScale="90000"/>
          </a:bodyPr>
          <a:lstStyle/>
          <a:p>
            <a:r>
              <a:rPr lang="en-NZ" dirty="0"/>
              <a:t>Edgar Degas Monoprints</a:t>
            </a:r>
          </a:p>
        </p:txBody>
      </p:sp>
      <p:sp>
        <p:nvSpPr>
          <p:cNvPr id="3" name="Content Placeholder 2">
            <a:extLst>
              <a:ext uri="{FF2B5EF4-FFF2-40B4-BE49-F238E27FC236}">
                <a16:creationId xmlns:a16="http://schemas.microsoft.com/office/drawing/2014/main" id="{3363A0DA-7EC5-4A4C-BD76-9EDC909F0D7C}"/>
              </a:ext>
            </a:extLst>
          </p:cNvPr>
          <p:cNvSpPr>
            <a:spLocks noGrp="1"/>
          </p:cNvSpPr>
          <p:nvPr>
            <p:ph idx="1"/>
          </p:nvPr>
        </p:nvSpPr>
        <p:spPr/>
        <p:txBody>
          <a:bodyPr/>
          <a:lstStyle/>
          <a:p>
            <a:endParaRPr lang="en-NZ" dirty="0"/>
          </a:p>
        </p:txBody>
      </p:sp>
      <p:pic>
        <p:nvPicPr>
          <p:cNvPr id="14338" name="Picture 2" descr="Degas Monoprint | Edgar degas, Degas drawings, Degas">
            <a:extLst>
              <a:ext uri="{FF2B5EF4-FFF2-40B4-BE49-F238E27FC236}">
                <a16:creationId xmlns:a16="http://schemas.microsoft.com/office/drawing/2014/main" id="{DBF15438-2C05-4D4C-9BCE-FAA665692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1" y="885825"/>
            <a:ext cx="7102092"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dgar Degas' monotypes at the MoMA | Financial Times">
            <a:extLst>
              <a:ext uri="{FF2B5EF4-FFF2-40B4-BE49-F238E27FC236}">
                <a16:creationId xmlns:a16="http://schemas.microsoft.com/office/drawing/2014/main" id="{784AD176-04E9-4DDC-897F-39EB07EAF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316" y="200025"/>
            <a:ext cx="4588933" cy="25812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dgar Degas: A Strange New Beauty' Review - WSJ">
            <a:extLst>
              <a:ext uri="{FF2B5EF4-FFF2-40B4-BE49-F238E27FC236}">
                <a16:creationId xmlns:a16="http://schemas.microsoft.com/office/drawing/2014/main" id="{87305D30-2AD2-480E-A103-74C8A6C8DE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84" t="3307" r="11014" b="3107"/>
          <a:stretch/>
        </p:blipFill>
        <p:spPr bwMode="auto">
          <a:xfrm>
            <a:off x="7422003" y="2876550"/>
            <a:ext cx="4599943" cy="376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684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665" t="56404" r="17744" b="7728"/>
          <a:stretch/>
        </p:blipFill>
        <p:spPr>
          <a:xfrm>
            <a:off x="447906" y="850004"/>
            <a:ext cx="11296188" cy="4430333"/>
          </a:xfrm>
          <a:prstGeom prst="rect">
            <a:avLst/>
          </a:prstGeom>
        </p:spPr>
      </p:pic>
      <p:sp>
        <p:nvSpPr>
          <p:cNvPr id="6" name="Content Placeholder 5"/>
          <p:cNvSpPr>
            <a:spLocks noGrp="1"/>
          </p:cNvSpPr>
          <p:nvPr>
            <p:ph idx="1"/>
          </p:nvPr>
        </p:nvSpPr>
        <p:spPr>
          <a:xfrm>
            <a:off x="838200" y="5666703"/>
            <a:ext cx="10515600" cy="510259"/>
          </a:xfrm>
        </p:spPr>
        <p:txBody>
          <a:bodyPr/>
          <a:lstStyle/>
          <a:p>
            <a:r>
              <a:rPr lang="en-NZ" dirty="0"/>
              <a:t>Chelsea Twiss layered mono prints</a:t>
            </a:r>
          </a:p>
        </p:txBody>
      </p:sp>
    </p:spTree>
    <p:extLst>
      <p:ext uri="{BB962C8B-B14F-4D97-AF65-F5344CB8AC3E}">
        <p14:creationId xmlns:p14="http://schemas.microsoft.com/office/powerpoint/2010/main" val="368528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B532-6EEA-4C20-BA2C-C1ADDB45A999}"/>
              </a:ext>
            </a:extLst>
          </p:cNvPr>
          <p:cNvSpPr>
            <a:spLocks noGrp="1"/>
          </p:cNvSpPr>
          <p:nvPr>
            <p:ph type="title"/>
          </p:nvPr>
        </p:nvSpPr>
        <p:spPr>
          <a:xfrm>
            <a:off x="4417996" y="134120"/>
            <a:ext cx="6935804" cy="315912"/>
          </a:xfrm>
        </p:spPr>
        <p:txBody>
          <a:bodyPr>
            <a:normAutofit fontScale="90000"/>
          </a:bodyPr>
          <a:lstStyle/>
          <a:p>
            <a:r>
              <a:rPr lang="en-NZ" dirty="0"/>
              <a:t>Seurat Drawings in tone</a:t>
            </a:r>
          </a:p>
        </p:txBody>
      </p:sp>
      <p:pic>
        <p:nvPicPr>
          <p:cNvPr id="11266" name="Picture 2">
            <a:extLst>
              <a:ext uri="{FF2B5EF4-FFF2-40B4-BE49-F238E27FC236}">
                <a16:creationId xmlns:a16="http://schemas.microsoft.com/office/drawing/2014/main" id="{F35C4006-3D1C-4272-9B76-B8690B5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0"/>
            <a:ext cx="4171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EBF596B4-87D3-45A2-9EDB-D915393E1F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7996" y="583966"/>
            <a:ext cx="3128598" cy="415166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C6DDEC76-996E-41FA-87D7-A7135C3D6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386" y="583966"/>
            <a:ext cx="4383689" cy="438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234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9839458" y="5022761"/>
            <a:ext cx="1931832" cy="1154201"/>
          </a:xfrm>
        </p:spPr>
        <p:txBody>
          <a:bodyPr>
            <a:normAutofit fontScale="85000" lnSpcReduction="10000"/>
          </a:bodyPr>
          <a:lstStyle/>
          <a:p>
            <a:pPr marL="0" indent="0">
              <a:buNone/>
            </a:pPr>
            <a:r>
              <a:rPr lang="en-NZ" dirty="0"/>
              <a:t>Chelsea Twiss</a:t>
            </a:r>
          </a:p>
          <a:p>
            <a:pPr marL="0" indent="0">
              <a:buNone/>
            </a:pPr>
            <a:r>
              <a:rPr lang="en-NZ" dirty="0"/>
              <a:t>Layered mono prints</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081" t="14575" r="10561" b="9359"/>
          <a:stretch/>
        </p:blipFill>
        <p:spPr>
          <a:xfrm>
            <a:off x="334850" y="128978"/>
            <a:ext cx="9305898" cy="6606671"/>
          </a:xfrm>
          <a:prstGeom prst="rect">
            <a:avLst/>
          </a:prstGeom>
        </p:spPr>
      </p:pic>
    </p:spTree>
    <p:extLst>
      <p:ext uri="{BB962C8B-B14F-4D97-AF65-F5344CB8AC3E}">
        <p14:creationId xmlns:p14="http://schemas.microsoft.com/office/powerpoint/2010/main" val="83581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E84F-347E-4051-BF82-7E95DC29D0C9}"/>
              </a:ext>
            </a:extLst>
          </p:cNvPr>
          <p:cNvSpPr>
            <a:spLocks noGrp="1"/>
          </p:cNvSpPr>
          <p:nvPr>
            <p:ph type="title"/>
          </p:nvPr>
        </p:nvSpPr>
        <p:spPr/>
        <p:txBody>
          <a:bodyPr/>
          <a:lstStyle/>
          <a:p>
            <a:endParaRPr lang="en-NZ"/>
          </a:p>
        </p:txBody>
      </p:sp>
      <p:pic>
        <p:nvPicPr>
          <p:cNvPr id="5" name="Content Placeholder 4" descr="A picture containing building, photo, fabric, old&#10;&#10;Description automatically generated">
            <a:extLst>
              <a:ext uri="{FF2B5EF4-FFF2-40B4-BE49-F238E27FC236}">
                <a16:creationId xmlns:a16="http://schemas.microsoft.com/office/drawing/2014/main" id="{7B3B404C-F939-4889-9C32-56C8426DE4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8458" y="833437"/>
            <a:ext cx="3815084" cy="5374501"/>
          </a:xfrm>
        </p:spPr>
      </p:pic>
      <p:pic>
        <p:nvPicPr>
          <p:cNvPr id="7" name="Picture 6" descr="A picture containing outdoor, water, riding, waterfall&#10;&#10;Description automatically generated">
            <a:extLst>
              <a:ext uri="{FF2B5EF4-FFF2-40B4-BE49-F238E27FC236}">
                <a16:creationId xmlns:a16="http://schemas.microsoft.com/office/drawing/2014/main" id="{881F2084-BEFB-4D35-B147-A4374E81B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654" y="833437"/>
            <a:ext cx="3923386" cy="5374501"/>
          </a:xfrm>
          <a:prstGeom prst="rect">
            <a:avLst/>
          </a:prstGeom>
        </p:spPr>
      </p:pic>
      <p:pic>
        <p:nvPicPr>
          <p:cNvPr id="9" name="Picture 8" descr="A picture containing indoor, dog, sitting, table&#10;&#10;Description automatically generated">
            <a:extLst>
              <a:ext uri="{FF2B5EF4-FFF2-40B4-BE49-F238E27FC236}">
                <a16:creationId xmlns:a16="http://schemas.microsoft.com/office/drawing/2014/main" id="{2065DB9C-E033-4B32-82EE-D722EC358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3" y="691337"/>
            <a:ext cx="3896513" cy="5374500"/>
          </a:xfrm>
          <a:prstGeom prst="rect">
            <a:avLst/>
          </a:prstGeom>
        </p:spPr>
      </p:pic>
      <p:sp>
        <p:nvSpPr>
          <p:cNvPr id="10" name="Title 1">
            <a:extLst>
              <a:ext uri="{FF2B5EF4-FFF2-40B4-BE49-F238E27FC236}">
                <a16:creationId xmlns:a16="http://schemas.microsoft.com/office/drawing/2014/main" id="{4D5946E3-4246-4152-A461-CDC7DB4987DF}"/>
              </a:ext>
            </a:extLst>
          </p:cNvPr>
          <p:cNvSpPr txBox="1">
            <a:spLocks/>
          </p:cNvSpPr>
          <p:nvPr/>
        </p:nvSpPr>
        <p:spPr>
          <a:xfrm>
            <a:off x="235974" y="164932"/>
            <a:ext cx="3393051" cy="66959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Sophie Lécuyer </a:t>
            </a:r>
            <a:endParaRPr lang="en-NZ" dirty="0"/>
          </a:p>
        </p:txBody>
      </p:sp>
    </p:spTree>
    <p:extLst>
      <p:ext uri="{BB962C8B-B14F-4D97-AF65-F5344CB8AC3E}">
        <p14:creationId xmlns:p14="http://schemas.microsoft.com/office/powerpoint/2010/main" val="3931155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3B00-2C81-4CCE-951F-73593B5F46FD}"/>
              </a:ext>
            </a:extLst>
          </p:cNvPr>
          <p:cNvSpPr>
            <a:spLocks noGrp="1"/>
          </p:cNvSpPr>
          <p:nvPr>
            <p:ph type="title"/>
          </p:nvPr>
        </p:nvSpPr>
        <p:spPr/>
        <p:txBody>
          <a:bodyPr/>
          <a:lstStyle/>
          <a:p>
            <a:endParaRPr lang="en-NZ"/>
          </a:p>
        </p:txBody>
      </p:sp>
      <p:pic>
        <p:nvPicPr>
          <p:cNvPr id="5" name="Content Placeholder 4" descr="A picture containing text, book, bird, standing&#10;&#10;Description automatically generated">
            <a:extLst>
              <a:ext uri="{FF2B5EF4-FFF2-40B4-BE49-F238E27FC236}">
                <a16:creationId xmlns:a16="http://schemas.microsoft.com/office/drawing/2014/main" id="{1600A664-333A-4427-840A-E1E28B68D2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4360" y="737419"/>
            <a:ext cx="3950437" cy="5356526"/>
          </a:xfrm>
        </p:spPr>
      </p:pic>
      <p:pic>
        <p:nvPicPr>
          <p:cNvPr id="7" name="Picture 6" descr="A picture containing stone&#10;&#10;Description automatically generated">
            <a:extLst>
              <a:ext uri="{FF2B5EF4-FFF2-40B4-BE49-F238E27FC236}">
                <a16:creationId xmlns:a16="http://schemas.microsoft.com/office/drawing/2014/main" id="{69F1C52F-D085-4C9E-B857-1D371DB52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2060" y="737419"/>
            <a:ext cx="3987489" cy="5356526"/>
          </a:xfrm>
          <a:prstGeom prst="rect">
            <a:avLst/>
          </a:prstGeom>
        </p:spPr>
      </p:pic>
      <p:pic>
        <p:nvPicPr>
          <p:cNvPr id="9" name="Picture 8" descr="An old photo of a person&#10;&#10;Description automatically generated">
            <a:extLst>
              <a:ext uri="{FF2B5EF4-FFF2-40B4-BE49-F238E27FC236}">
                <a16:creationId xmlns:a16="http://schemas.microsoft.com/office/drawing/2014/main" id="{69913F0D-80F8-4E8B-BDFD-FF6981A8A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20" y="737419"/>
            <a:ext cx="3567055" cy="5356526"/>
          </a:xfrm>
          <a:prstGeom prst="rect">
            <a:avLst/>
          </a:prstGeom>
        </p:spPr>
      </p:pic>
      <p:sp>
        <p:nvSpPr>
          <p:cNvPr id="10" name="Title 1">
            <a:extLst>
              <a:ext uri="{FF2B5EF4-FFF2-40B4-BE49-F238E27FC236}">
                <a16:creationId xmlns:a16="http://schemas.microsoft.com/office/drawing/2014/main" id="{2D70C864-8A9F-4FBF-8C9B-74A8ED2EBEAC}"/>
              </a:ext>
            </a:extLst>
          </p:cNvPr>
          <p:cNvSpPr txBox="1">
            <a:spLocks/>
          </p:cNvSpPr>
          <p:nvPr/>
        </p:nvSpPr>
        <p:spPr>
          <a:xfrm>
            <a:off x="235974" y="164932"/>
            <a:ext cx="3393051" cy="66959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Sophie Lécuyer </a:t>
            </a:r>
            <a:endParaRPr lang="en-NZ" dirty="0"/>
          </a:p>
        </p:txBody>
      </p:sp>
    </p:spTree>
    <p:extLst>
      <p:ext uri="{BB962C8B-B14F-4D97-AF65-F5344CB8AC3E}">
        <p14:creationId xmlns:p14="http://schemas.microsoft.com/office/powerpoint/2010/main" val="347297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4467-0BAE-4EA8-8B70-520BEBFD4525}"/>
              </a:ext>
            </a:extLst>
          </p:cNvPr>
          <p:cNvSpPr>
            <a:spLocks noGrp="1"/>
          </p:cNvSpPr>
          <p:nvPr>
            <p:ph type="title"/>
          </p:nvPr>
        </p:nvSpPr>
        <p:spPr/>
        <p:txBody>
          <a:bodyPr/>
          <a:lstStyle/>
          <a:p>
            <a:endParaRPr lang="en-NZ"/>
          </a:p>
        </p:txBody>
      </p:sp>
      <p:pic>
        <p:nvPicPr>
          <p:cNvPr id="5" name="Content Placeholder 4" descr="A picture containing text, book&#10;&#10;Description automatically generated">
            <a:extLst>
              <a:ext uri="{FF2B5EF4-FFF2-40B4-BE49-F238E27FC236}">
                <a16:creationId xmlns:a16="http://schemas.microsoft.com/office/drawing/2014/main" id="{A8885782-BD58-443B-BA24-E5FED50C80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61" y="150000"/>
            <a:ext cx="6627802" cy="6172142"/>
          </a:xfrm>
        </p:spPr>
      </p:pic>
      <p:pic>
        <p:nvPicPr>
          <p:cNvPr id="11" name="Picture 10" descr="A picture containing fabric&#10;&#10;Description automatically generated">
            <a:extLst>
              <a:ext uri="{FF2B5EF4-FFF2-40B4-BE49-F238E27FC236}">
                <a16:creationId xmlns:a16="http://schemas.microsoft.com/office/drawing/2014/main" id="{56D635BC-2D16-49B1-953F-9C8348A3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077" y="73858"/>
            <a:ext cx="4600575" cy="6096000"/>
          </a:xfrm>
          <a:prstGeom prst="rect">
            <a:avLst/>
          </a:prstGeom>
        </p:spPr>
      </p:pic>
      <p:sp>
        <p:nvSpPr>
          <p:cNvPr id="12" name="Title 1">
            <a:extLst>
              <a:ext uri="{FF2B5EF4-FFF2-40B4-BE49-F238E27FC236}">
                <a16:creationId xmlns:a16="http://schemas.microsoft.com/office/drawing/2014/main" id="{EE6A5647-78A1-47C5-87AE-782BA73200C0}"/>
              </a:ext>
            </a:extLst>
          </p:cNvPr>
          <p:cNvSpPr txBox="1">
            <a:spLocks/>
          </p:cNvSpPr>
          <p:nvPr/>
        </p:nvSpPr>
        <p:spPr>
          <a:xfrm>
            <a:off x="6971077" y="6102626"/>
            <a:ext cx="3393051" cy="66959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Sophie </a:t>
            </a:r>
            <a:r>
              <a:rPr lang="en-NZ" dirty="0" err="1"/>
              <a:t>Lécuyer</a:t>
            </a:r>
            <a:r>
              <a:rPr lang="en-NZ" dirty="0"/>
              <a:t> </a:t>
            </a:r>
          </a:p>
        </p:txBody>
      </p:sp>
    </p:spTree>
    <p:extLst>
      <p:ext uri="{BB962C8B-B14F-4D97-AF65-F5344CB8AC3E}">
        <p14:creationId xmlns:p14="http://schemas.microsoft.com/office/powerpoint/2010/main" val="1738488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46FE-FD2B-404F-8EBA-16057309F403}"/>
              </a:ext>
            </a:extLst>
          </p:cNvPr>
          <p:cNvSpPr>
            <a:spLocks noGrp="1"/>
          </p:cNvSpPr>
          <p:nvPr>
            <p:ph type="title"/>
          </p:nvPr>
        </p:nvSpPr>
        <p:spPr/>
        <p:txBody>
          <a:bodyPr/>
          <a:lstStyle/>
          <a:p>
            <a:endParaRPr lang="en-NZ"/>
          </a:p>
        </p:txBody>
      </p:sp>
      <p:pic>
        <p:nvPicPr>
          <p:cNvPr id="6" name="Content Placeholder 5" descr="A picture containing text, photo, covered, old&#10;&#10;Description automatically generated">
            <a:extLst>
              <a:ext uri="{FF2B5EF4-FFF2-40B4-BE49-F238E27FC236}">
                <a16:creationId xmlns:a16="http://schemas.microsoft.com/office/drawing/2014/main" id="{F380E914-F328-4824-B169-345D8CA0F5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767" y="96442"/>
            <a:ext cx="4743852" cy="6665113"/>
          </a:xfrm>
        </p:spPr>
      </p:pic>
      <p:pic>
        <p:nvPicPr>
          <p:cNvPr id="4" name="Picture 3" descr="A picture containing building, photo, fabric, old&#10;&#10;Description automatically generated">
            <a:extLst>
              <a:ext uri="{FF2B5EF4-FFF2-40B4-BE49-F238E27FC236}">
                <a16:creationId xmlns:a16="http://schemas.microsoft.com/office/drawing/2014/main" id="{2BB5496D-896A-45B8-A7FC-BBDB93CE9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859" y="96443"/>
            <a:ext cx="4731226" cy="6665114"/>
          </a:xfrm>
          <a:prstGeom prst="rect">
            <a:avLst/>
          </a:prstGeom>
        </p:spPr>
      </p:pic>
      <p:sp>
        <p:nvSpPr>
          <p:cNvPr id="7" name="Title 1">
            <a:extLst>
              <a:ext uri="{FF2B5EF4-FFF2-40B4-BE49-F238E27FC236}">
                <a16:creationId xmlns:a16="http://schemas.microsoft.com/office/drawing/2014/main" id="{B359A337-B423-459A-AE49-0A50D9AEDDE3}"/>
              </a:ext>
            </a:extLst>
          </p:cNvPr>
          <p:cNvSpPr txBox="1">
            <a:spLocks/>
          </p:cNvSpPr>
          <p:nvPr/>
        </p:nvSpPr>
        <p:spPr>
          <a:xfrm>
            <a:off x="8732274" y="0"/>
            <a:ext cx="3393051" cy="66959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Sophie Lécuyer </a:t>
            </a:r>
            <a:endParaRPr lang="en-NZ" dirty="0"/>
          </a:p>
        </p:txBody>
      </p:sp>
    </p:spTree>
    <p:extLst>
      <p:ext uri="{BB962C8B-B14F-4D97-AF65-F5344CB8AC3E}">
        <p14:creationId xmlns:p14="http://schemas.microsoft.com/office/powerpoint/2010/main" val="3435656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lurry, street, train, man&#10;&#10;Description automatically generated">
            <a:extLst>
              <a:ext uri="{FF2B5EF4-FFF2-40B4-BE49-F238E27FC236}">
                <a16:creationId xmlns:a16="http://schemas.microsoft.com/office/drawing/2014/main" id="{8A30F03B-5E9B-4AF6-86E1-ABC47C698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0570" y="1034715"/>
            <a:ext cx="4183624" cy="5696850"/>
          </a:xfrm>
        </p:spPr>
      </p:pic>
      <p:pic>
        <p:nvPicPr>
          <p:cNvPr id="7" name="Picture 6" descr="A group of people posing for a photo&#10;&#10;Description automatically generated">
            <a:extLst>
              <a:ext uri="{FF2B5EF4-FFF2-40B4-BE49-F238E27FC236}">
                <a16:creationId xmlns:a16="http://schemas.microsoft.com/office/drawing/2014/main" id="{2AA9F1F2-A259-42F9-B67B-D47439BE6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4" y="1034715"/>
            <a:ext cx="4183625" cy="5658353"/>
          </a:xfrm>
          <a:prstGeom prst="rect">
            <a:avLst/>
          </a:prstGeom>
        </p:spPr>
      </p:pic>
      <p:pic>
        <p:nvPicPr>
          <p:cNvPr id="9" name="Picture 8" descr="A picture containing outdoor, building, holding, black&#10;&#10;Description automatically generated">
            <a:extLst>
              <a:ext uri="{FF2B5EF4-FFF2-40B4-BE49-F238E27FC236}">
                <a16:creationId xmlns:a16="http://schemas.microsoft.com/office/drawing/2014/main" id="{C94164F6-95F5-4A3C-A77B-EEDDC3BC9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164" y="1034715"/>
            <a:ext cx="3218345" cy="4376949"/>
          </a:xfrm>
          <a:prstGeom prst="rect">
            <a:avLst/>
          </a:prstGeom>
        </p:spPr>
      </p:pic>
      <p:sp>
        <p:nvSpPr>
          <p:cNvPr id="8" name="Title 1">
            <a:extLst>
              <a:ext uri="{FF2B5EF4-FFF2-40B4-BE49-F238E27FC236}">
                <a16:creationId xmlns:a16="http://schemas.microsoft.com/office/drawing/2014/main" id="{130708B0-4A17-4048-B8A1-EA45A6C75715}"/>
              </a:ext>
            </a:extLst>
          </p:cNvPr>
          <p:cNvSpPr txBox="1">
            <a:spLocks/>
          </p:cNvSpPr>
          <p:nvPr/>
        </p:nvSpPr>
        <p:spPr>
          <a:xfrm>
            <a:off x="235974" y="164932"/>
            <a:ext cx="3393051" cy="66959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a:t>Sophie Lécuyer </a:t>
            </a:r>
            <a:endParaRPr lang="en-NZ" dirty="0"/>
          </a:p>
        </p:txBody>
      </p:sp>
    </p:spTree>
    <p:extLst>
      <p:ext uri="{BB962C8B-B14F-4D97-AF65-F5344CB8AC3E}">
        <p14:creationId xmlns:p14="http://schemas.microsoft.com/office/powerpoint/2010/main" val="977710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F20E-E871-4050-B3FC-A2662DD20215}"/>
              </a:ext>
            </a:extLst>
          </p:cNvPr>
          <p:cNvSpPr>
            <a:spLocks noGrp="1"/>
          </p:cNvSpPr>
          <p:nvPr>
            <p:ph type="title"/>
          </p:nvPr>
        </p:nvSpPr>
        <p:spPr/>
        <p:txBody>
          <a:bodyPr/>
          <a:lstStyle/>
          <a:p>
            <a:endParaRPr lang="en-NZ"/>
          </a:p>
        </p:txBody>
      </p:sp>
      <p:pic>
        <p:nvPicPr>
          <p:cNvPr id="5" name="Content Placeholder 4" descr="A picture containing photo, old, sitting, blue&#10;&#10;Description automatically generated">
            <a:extLst>
              <a:ext uri="{FF2B5EF4-FFF2-40B4-BE49-F238E27FC236}">
                <a16:creationId xmlns:a16="http://schemas.microsoft.com/office/drawing/2014/main" id="{D9A835A6-F7B7-4AC1-8495-6ACF6B6D7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76" y="0"/>
            <a:ext cx="4805524" cy="6795955"/>
          </a:xfrm>
        </p:spPr>
      </p:pic>
      <p:pic>
        <p:nvPicPr>
          <p:cNvPr id="7" name="Picture 6" descr="A close up&#10;&#10;Description automatically generated">
            <a:extLst>
              <a:ext uri="{FF2B5EF4-FFF2-40B4-BE49-F238E27FC236}">
                <a16:creationId xmlns:a16="http://schemas.microsoft.com/office/drawing/2014/main" id="{DAE31789-6473-46EC-A666-93E3A0F628C9}"/>
              </a:ext>
            </a:extLst>
          </p:cNvPr>
          <p:cNvPicPr>
            <a:picLocks noChangeAspect="1"/>
          </p:cNvPicPr>
          <p:nvPr/>
        </p:nvPicPr>
        <p:blipFill rotWithShape="1">
          <a:blip r:embed="rId3">
            <a:extLst>
              <a:ext uri="{28A0092B-C50C-407E-A947-70E740481C1C}">
                <a14:useLocalDpi xmlns:a14="http://schemas.microsoft.com/office/drawing/2010/main" val="0"/>
              </a:ext>
            </a:extLst>
          </a:blip>
          <a:srcRect b="43472"/>
          <a:stretch/>
        </p:blipFill>
        <p:spPr>
          <a:xfrm>
            <a:off x="4776201" y="142875"/>
            <a:ext cx="7268140" cy="5810250"/>
          </a:xfrm>
          <a:prstGeom prst="rect">
            <a:avLst/>
          </a:prstGeom>
        </p:spPr>
      </p:pic>
    </p:spTree>
    <p:extLst>
      <p:ext uri="{BB962C8B-B14F-4D97-AF65-F5344CB8AC3E}">
        <p14:creationId xmlns:p14="http://schemas.microsoft.com/office/powerpoint/2010/main" val="974427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1295-28EF-4847-884A-A04AA256CA7D}"/>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BBEB9C6-DB4D-405C-80D5-BE0FCB16585F}"/>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5246D6ED-8BB9-463B-8FA2-52DD013152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5388" y="159146"/>
            <a:ext cx="4822441" cy="6539708"/>
          </a:xfrm>
          <a:prstGeom prst="rect">
            <a:avLst/>
          </a:prstGeom>
          <a:noFill/>
          <a:ln>
            <a:noFill/>
          </a:ln>
        </p:spPr>
      </p:pic>
      <p:pic>
        <p:nvPicPr>
          <p:cNvPr id="5" name="Picture 4">
            <a:extLst>
              <a:ext uri="{FF2B5EF4-FFF2-40B4-BE49-F238E27FC236}">
                <a16:creationId xmlns:a16="http://schemas.microsoft.com/office/drawing/2014/main" id="{CA969A88-D2F0-4D37-B4C1-416A43A7052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102" y="159146"/>
            <a:ext cx="4834257" cy="6539708"/>
          </a:xfrm>
          <a:prstGeom prst="rect">
            <a:avLst/>
          </a:prstGeom>
          <a:noFill/>
          <a:ln>
            <a:noFill/>
          </a:ln>
        </p:spPr>
      </p:pic>
    </p:spTree>
    <p:extLst>
      <p:ext uri="{BB962C8B-B14F-4D97-AF65-F5344CB8AC3E}">
        <p14:creationId xmlns:p14="http://schemas.microsoft.com/office/powerpoint/2010/main" val="3171043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8F3E6-777B-4D90-85B4-EB47F0F8E5BA}"/>
              </a:ext>
            </a:extLst>
          </p:cNvPr>
          <p:cNvSpPr>
            <a:spLocks noGrp="1"/>
          </p:cNvSpPr>
          <p:nvPr>
            <p:ph type="title"/>
          </p:nvPr>
        </p:nvSpPr>
        <p:spPr>
          <a:xfrm>
            <a:off x="200025" y="84137"/>
            <a:ext cx="10515600" cy="1325563"/>
          </a:xfrm>
        </p:spPr>
        <p:txBody>
          <a:bodyPr/>
          <a:lstStyle/>
          <a:p>
            <a:r>
              <a:rPr lang="en-NZ" dirty="0"/>
              <a:t>Sophie </a:t>
            </a:r>
            <a:r>
              <a:rPr lang="en-NZ" dirty="0" err="1"/>
              <a:t>Lécuyer</a:t>
            </a:r>
            <a:r>
              <a:rPr lang="en-NZ" dirty="0"/>
              <a:t>  monoprint animation </a:t>
            </a:r>
          </a:p>
        </p:txBody>
      </p:sp>
      <p:sp>
        <p:nvSpPr>
          <p:cNvPr id="3" name="Content Placeholder 2">
            <a:extLst>
              <a:ext uri="{FF2B5EF4-FFF2-40B4-BE49-F238E27FC236}">
                <a16:creationId xmlns:a16="http://schemas.microsoft.com/office/drawing/2014/main" id="{2A41AB26-D5A8-4100-A54D-6664284E71B5}"/>
              </a:ext>
            </a:extLst>
          </p:cNvPr>
          <p:cNvSpPr>
            <a:spLocks noGrp="1"/>
          </p:cNvSpPr>
          <p:nvPr>
            <p:ph idx="1"/>
          </p:nvPr>
        </p:nvSpPr>
        <p:spPr>
          <a:xfrm>
            <a:off x="361950" y="1409700"/>
            <a:ext cx="5219700" cy="5083175"/>
          </a:xfrm>
        </p:spPr>
        <p:txBody>
          <a:bodyPr/>
          <a:lstStyle/>
          <a:p>
            <a:pPr marL="0" indent="0">
              <a:buNone/>
            </a:pPr>
            <a:r>
              <a:rPr lang="en-NZ" dirty="0"/>
              <a:t>FLORA</a:t>
            </a:r>
          </a:p>
          <a:p>
            <a:pPr marL="0" indent="0">
              <a:buNone/>
            </a:pPr>
            <a:r>
              <a:rPr lang="en-NZ" dirty="0">
                <a:hlinkClick r:id="rId2"/>
              </a:rPr>
              <a:t>https://vimeo.com/315298912</a:t>
            </a:r>
            <a:endParaRPr lang="en-NZ" dirty="0"/>
          </a:p>
          <a:p>
            <a:pPr marL="0" indent="0">
              <a:buNone/>
            </a:pPr>
            <a:endParaRPr lang="fr-FR" dirty="0"/>
          </a:p>
          <a:p>
            <a:pPr marL="0" indent="0">
              <a:buNone/>
            </a:pPr>
            <a:r>
              <a:rPr lang="fr-FR" dirty="0"/>
              <a:t>FLORE, premier court-métrage d’animation de la graveuse nancéienne Sophie Lécuyer</a:t>
            </a:r>
          </a:p>
          <a:p>
            <a:pPr marL="0" indent="0">
              <a:buNone/>
            </a:pPr>
            <a:r>
              <a:rPr lang="en-NZ" dirty="0">
                <a:hlinkClick r:id="rId3"/>
              </a:rPr>
              <a:t>https://www.youtube.com/watch?v=3cpeNGPDrrQ</a:t>
            </a:r>
            <a:endParaRPr lang="en-NZ" dirty="0"/>
          </a:p>
          <a:p>
            <a:pPr marL="0" indent="0">
              <a:buNone/>
            </a:pPr>
            <a:endParaRPr lang="en-NZ" dirty="0"/>
          </a:p>
        </p:txBody>
      </p:sp>
      <p:pic>
        <p:nvPicPr>
          <p:cNvPr id="2050" name="Picture 2">
            <a:extLst>
              <a:ext uri="{FF2B5EF4-FFF2-40B4-BE49-F238E27FC236}">
                <a16:creationId xmlns:a16="http://schemas.microsoft.com/office/drawing/2014/main" id="{CC0B5508-25BC-411B-978C-8F16A3566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64700"/>
            <a:ext cx="5542014" cy="554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56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EC275-02EB-4DF4-B597-35CD8230C750}"/>
              </a:ext>
            </a:extLst>
          </p:cNvPr>
          <p:cNvSpPr>
            <a:spLocks noGrp="1"/>
          </p:cNvSpPr>
          <p:nvPr>
            <p:ph type="title"/>
          </p:nvPr>
        </p:nvSpPr>
        <p:spPr>
          <a:xfrm>
            <a:off x="1676400" y="335674"/>
            <a:ext cx="10515600" cy="315912"/>
          </a:xfrm>
        </p:spPr>
        <p:txBody>
          <a:bodyPr>
            <a:normAutofit fontScale="90000"/>
          </a:bodyPr>
          <a:lstStyle/>
          <a:p>
            <a:r>
              <a:rPr lang="en-NZ" dirty="0"/>
              <a:t>Jason Greig (NZ printmaker)</a:t>
            </a:r>
          </a:p>
        </p:txBody>
      </p:sp>
      <p:sp>
        <p:nvSpPr>
          <p:cNvPr id="3" name="Content Placeholder 2">
            <a:extLst>
              <a:ext uri="{FF2B5EF4-FFF2-40B4-BE49-F238E27FC236}">
                <a16:creationId xmlns:a16="http://schemas.microsoft.com/office/drawing/2014/main" id="{F588D258-BD38-4256-8019-3F4DA23D1BDB}"/>
              </a:ext>
            </a:extLst>
          </p:cNvPr>
          <p:cNvSpPr>
            <a:spLocks noGrp="1"/>
          </p:cNvSpPr>
          <p:nvPr>
            <p:ph idx="1"/>
          </p:nvPr>
        </p:nvSpPr>
        <p:spPr/>
        <p:txBody>
          <a:bodyPr/>
          <a:lstStyle/>
          <a:p>
            <a:endParaRPr lang="en-NZ"/>
          </a:p>
        </p:txBody>
      </p:sp>
      <p:pic>
        <p:nvPicPr>
          <p:cNvPr id="2050" name="Picture 2">
            <a:extLst>
              <a:ext uri="{FF2B5EF4-FFF2-40B4-BE49-F238E27FC236}">
                <a16:creationId xmlns:a16="http://schemas.microsoft.com/office/drawing/2014/main" id="{71D28B31-AC40-4DDE-A697-B159848E2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238" y="1018256"/>
            <a:ext cx="4416762" cy="568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9408688C-B1E5-4012-A583-CB775A99E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1018256"/>
            <a:ext cx="4302462" cy="570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894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ACD-6FBF-4C96-B5FA-828F6FDFA8C6}"/>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9E0D8D3C-29B8-48C9-A263-F466A16995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764" y="182122"/>
            <a:ext cx="4567555" cy="6600117"/>
          </a:xfrm>
        </p:spPr>
      </p:pic>
      <p:pic>
        <p:nvPicPr>
          <p:cNvPr id="7" name="Picture 6" descr="A picture containing text&#10;&#10;Description automatically generated">
            <a:extLst>
              <a:ext uri="{FF2B5EF4-FFF2-40B4-BE49-F238E27FC236}">
                <a16:creationId xmlns:a16="http://schemas.microsoft.com/office/drawing/2014/main" id="{50036737-A0DA-4693-89AE-928B28A4A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71889"/>
            <a:ext cx="4876800" cy="6610350"/>
          </a:xfrm>
          <a:prstGeom prst="rect">
            <a:avLst/>
          </a:prstGeom>
        </p:spPr>
      </p:pic>
      <p:sp>
        <p:nvSpPr>
          <p:cNvPr id="6" name="Content Placeholder 2">
            <a:extLst>
              <a:ext uri="{FF2B5EF4-FFF2-40B4-BE49-F238E27FC236}">
                <a16:creationId xmlns:a16="http://schemas.microsoft.com/office/drawing/2014/main" id="{DF16B4D7-2B77-499F-A067-5A98EFE8C7CC}"/>
              </a:ext>
            </a:extLst>
          </p:cNvPr>
          <p:cNvSpPr txBox="1">
            <a:spLocks/>
          </p:cNvSpPr>
          <p:nvPr/>
        </p:nvSpPr>
        <p:spPr>
          <a:xfrm>
            <a:off x="5715001" y="6035764"/>
            <a:ext cx="8229600" cy="914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a:t>Sergio Toppi</a:t>
            </a:r>
            <a:endParaRPr lang="en-NZ" dirty="0"/>
          </a:p>
        </p:txBody>
      </p:sp>
    </p:spTree>
    <p:extLst>
      <p:ext uri="{BB962C8B-B14F-4D97-AF65-F5344CB8AC3E}">
        <p14:creationId xmlns:p14="http://schemas.microsoft.com/office/powerpoint/2010/main" val="3087890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6C51-5C9D-4424-9F1E-ACA00B29D1DE}"/>
              </a:ext>
            </a:extLst>
          </p:cNvPr>
          <p:cNvSpPr>
            <a:spLocks noGrp="1"/>
          </p:cNvSpPr>
          <p:nvPr>
            <p:ph type="title"/>
          </p:nvPr>
        </p:nvSpPr>
        <p:spPr>
          <a:xfrm>
            <a:off x="838200" y="365125"/>
            <a:ext cx="10515600" cy="579755"/>
          </a:xfrm>
        </p:spPr>
        <p:txBody>
          <a:bodyPr>
            <a:normAutofit fontScale="90000"/>
          </a:bodyPr>
          <a:lstStyle/>
          <a:p>
            <a:r>
              <a:rPr lang="en-NZ" dirty="0"/>
              <a:t>Emmi Whitehorse</a:t>
            </a:r>
          </a:p>
        </p:txBody>
      </p:sp>
      <p:sp>
        <p:nvSpPr>
          <p:cNvPr id="3" name="Content Placeholder 2">
            <a:extLst>
              <a:ext uri="{FF2B5EF4-FFF2-40B4-BE49-F238E27FC236}">
                <a16:creationId xmlns:a16="http://schemas.microsoft.com/office/drawing/2014/main" id="{31B9F3C2-FE79-4B6B-844D-99EB346D9404}"/>
              </a:ext>
            </a:extLst>
          </p:cNvPr>
          <p:cNvSpPr>
            <a:spLocks noGrp="1"/>
          </p:cNvSpPr>
          <p:nvPr>
            <p:ph idx="1"/>
          </p:nvPr>
        </p:nvSpPr>
        <p:spPr/>
        <p:txBody>
          <a:bodyPr/>
          <a:lstStyle/>
          <a:p>
            <a:endParaRPr lang="en-NZ"/>
          </a:p>
        </p:txBody>
      </p:sp>
      <p:pic>
        <p:nvPicPr>
          <p:cNvPr id="1026" name="Picture 2">
            <a:extLst>
              <a:ext uri="{FF2B5EF4-FFF2-40B4-BE49-F238E27FC236}">
                <a16:creationId xmlns:a16="http://schemas.microsoft.com/office/drawing/2014/main" id="{5CE44821-7F6A-4836-A012-92BDE2C61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194" y="1142363"/>
            <a:ext cx="37623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6F9122B4-DFFD-493B-BD0C-6A500E097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66" y="1142365"/>
            <a:ext cx="373450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CBC0F428-6DFA-49E7-A086-3DBE38165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0936" y="1142363"/>
            <a:ext cx="3524219" cy="503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38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D632-B363-4DBB-ACB2-15C9C1708773}"/>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7ADA77CA-9320-4402-B577-300690389A3E}"/>
              </a:ext>
            </a:extLst>
          </p:cNvPr>
          <p:cNvSpPr>
            <a:spLocks noGrp="1"/>
          </p:cNvSpPr>
          <p:nvPr>
            <p:ph idx="1"/>
          </p:nvPr>
        </p:nvSpPr>
        <p:spPr>
          <a:xfrm>
            <a:off x="8710646" y="6104255"/>
            <a:ext cx="2804160" cy="573882"/>
          </a:xfrm>
        </p:spPr>
        <p:txBody>
          <a:bodyPr/>
          <a:lstStyle/>
          <a:p>
            <a:r>
              <a:rPr lang="en-NZ" dirty="0"/>
              <a:t>Kerry Ann Lee</a:t>
            </a:r>
          </a:p>
        </p:txBody>
      </p:sp>
      <p:pic>
        <p:nvPicPr>
          <p:cNvPr id="4" name="Picture 3" descr="Image result for Kerry Ann Lee">
            <a:extLst>
              <a:ext uri="{FF2B5EF4-FFF2-40B4-BE49-F238E27FC236}">
                <a16:creationId xmlns:a16="http://schemas.microsoft.com/office/drawing/2014/main" id="{51D66BDA-9E33-4F9F-A216-55F34ED26D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9077" y="179864"/>
            <a:ext cx="7909311" cy="6510496"/>
          </a:xfrm>
          <a:prstGeom prst="rect">
            <a:avLst/>
          </a:prstGeom>
          <a:noFill/>
          <a:ln>
            <a:noFill/>
          </a:ln>
        </p:spPr>
      </p:pic>
      <p:pic>
        <p:nvPicPr>
          <p:cNvPr id="5" name="Picture 4" descr="Related image">
            <a:extLst>
              <a:ext uri="{FF2B5EF4-FFF2-40B4-BE49-F238E27FC236}">
                <a16:creationId xmlns:a16="http://schemas.microsoft.com/office/drawing/2014/main" id="{E2D1A16E-F315-453C-AA03-9AAB776399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0646" y="179864"/>
            <a:ext cx="3044406" cy="5881640"/>
          </a:xfrm>
          <a:prstGeom prst="rect">
            <a:avLst/>
          </a:prstGeom>
          <a:noFill/>
          <a:ln>
            <a:noFill/>
          </a:ln>
        </p:spPr>
      </p:pic>
    </p:spTree>
    <p:extLst>
      <p:ext uri="{BB962C8B-B14F-4D97-AF65-F5344CB8AC3E}">
        <p14:creationId xmlns:p14="http://schemas.microsoft.com/office/powerpoint/2010/main" val="19067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5DB7-DE23-47C5-A8D2-38C5ECCD77B0}"/>
              </a:ext>
            </a:extLst>
          </p:cNvPr>
          <p:cNvSpPr>
            <a:spLocks noGrp="1"/>
          </p:cNvSpPr>
          <p:nvPr>
            <p:ph type="title"/>
          </p:nvPr>
        </p:nvSpPr>
        <p:spPr/>
        <p:txBody>
          <a:bodyPr/>
          <a:lstStyle/>
          <a:p>
            <a:endParaRPr lang="en-NZ"/>
          </a:p>
        </p:txBody>
      </p:sp>
      <p:pic>
        <p:nvPicPr>
          <p:cNvPr id="5" name="Content Placeholder 4" descr="A picture containing sky&#10;&#10;Description automatically generated">
            <a:extLst>
              <a:ext uri="{FF2B5EF4-FFF2-40B4-BE49-F238E27FC236}">
                <a16:creationId xmlns:a16="http://schemas.microsoft.com/office/drawing/2014/main" id="{3150412D-DEF0-4670-914F-4AD3D8A3B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490" y="145415"/>
            <a:ext cx="4061990" cy="6372918"/>
          </a:xfrm>
        </p:spPr>
      </p:pic>
      <p:pic>
        <p:nvPicPr>
          <p:cNvPr id="7" name="Picture 6" descr="A person wearing a suit and tie&#10;&#10;Description automatically generated">
            <a:extLst>
              <a:ext uri="{FF2B5EF4-FFF2-40B4-BE49-F238E27FC236}">
                <a16:creationId xmlns:a16="http://schemas.microsoft.com/office/drawing/2014/main" id="{BF2B2203-960F-466A-827B-6DAC5F36F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145415"/>
            <a:ext cx="3937000" cy="2540000"/>
          </a:xfrm>
          <a:prstGeom prst="rect">
            <a:avLst/>
          </a:prstGeom>
        </p:spPr>
      </p:pic>
      <p:pic>
        <p:nvPicPr>
          <p:cNvPr id="9" name="Picture 8" descr="A close up of a bicycle&#10;&#10;Description automatically generated">
            <a:extLst>
              <a:ext uri="{FF2B5EF4-FFF2-40B4-BE49-F238E27FC236}">
                <a16:creationId xmlns:a16="http://schemas.microsoft.com/office/drawing/2014/main" id="{E8DA6300-B5F1-45B6-BF5F-0FB97F374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1690" y="917575"/>
            <a:ext cx="3418230" cy="5340985"/>
          </a:xfrm>
          <a:prstGeom prst="rect">
            <a:avLst/>
          </a:prstGeom>
        </p:spPr>
      </p:pic>
      <p:pic>
        <p:nvPicPr>
          <p:cNvPr id="11" name="Picture 10" descr="A picture containing indoor, wall&#10;&#10;Description automatically generated">
            <a:extLst>
              <a:ext uri="{FF2B5EF4-FFF2-40B4-BE49-F238E27FC236}">
                <a16:creationId xmlns:a16="http://schemas.microsoft.com/office/drawing/2014/main" id="{5E117C96-2EF5-4A05-B087-DBF2A7753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4875" y="2905125"/>
            <a:ext cx="2761205" cy="3664349"/>
          </a:xfrm>
          <a:prstGeom prst="rect">
            <a:avLst/>
          </a:prstGeom>
        </p:spPr>
      </p:pic>
      <p:sp>
        <p:nvSpPr>
          <p:cNvPr id="8" name="Title 1">
            <a:extLst>
              <a:ext uri="{FF2B5EF4-FFF2-40B4-BE49-F238E27FC236}">
                <a16:creationId xmlns:a16="http://schemas.microsoft.com/office/drawing/2014/main" id="{3B57077B-5AA3-4DE2-9000-7064ACAFE0D1}"/>
              </a:ext>
            </a:extLst>
          </p:cNvPr>
          <p:cNvSpPr txBox="1">
            <a:spLocks/>
          </p:cNvSpPr>
          <p:nvPr/>
        </p:nvSpPr>
        <p:spPr>
          <a:xfrm>
            <a:off x="8676110" y="218440"/>
            <a:ext cx="3383810" cy="5588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dirty="0"/>
              <a:t>Gonzalo </a:t>
            </a:r>
            <a:r>
              <a:rPr lang="en-NZ" dirty="0" err="1"/>
              <a:t>Fuenmayor</a:t>
            </a:r>
            <a:endParaRPr lang="en-NZ" dirty="0"/>
          </a:p>
        </p:txBody>
      </p:sp>
    </p:spTree>
    <p:extLst>
      <p:ext uri="{BB962C8B-B14F-4D97-AF65-F5344CB8AC3E}">
        <p14:creationId xmlns:p14="http://schemas.microsoft.com/office/powerpoint/2010/main" val="1874954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099F3BC9F6CC40A8A817230B96E3EA" ma:contentTypeVersion="28" ma:contentTypeDescription="Create a new document." ma:contentTypeScope="" ma:versionID="db1c8cec1fdc323e8b59dfe437130917">
  <xsd:schema xmlns:xsd="http://www.w3.org/2001/XMLSchema" xmlns:xs="http://www.w3.org/2001/XMLSchema" xmlns:p="http://schemas.microsoft.com/office/2006/metadata/properties" xmlns:ns3="6aa3b71f-3f61-484f-b3bb-e8f598bb37d8" xmlns:ns4="8c8a0ed4-cb25-4d3b-8601-df12c3e84cd2" targetNamespace="http://schemas.microsoft.com/office/2006/metadata/properties" ma:root="true" ma:fieldsID="a932314816b2ef41797ee44a6923223f" ns3:_="" ns4:_="">
    <xsd:import namespace="6aa3b71f-3f61-484f-b3bb-e8f598bb37d8"/>
    <xsd:import namespace="8c8a0ed4-cb25-4d3b-8601-df12c3e84cd2"/>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a3b71f-3f61-484f-b3bb-e8f598bb37d8"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Tags" ma:index="28" nillable="true" ma:displayName="MediaServiceAutoTags" ma:internalName="MediaServiceAutoTags"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Location" ma:index="31" nillable="true" ma:displayNam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8a0ed4-cb25-4d3b-8601-df12c3e84cd2"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faultSectionNames xmlns="6aa3b71f-3f61-484f-b3bb-e8f598bb37d8" xsi:nil="true"/>
    <Self_Registration_Enabled xmlns="6aa3b71f-3f61-484f-b3bb-e8f598bb37d8" xsi:nil="true"/>
    <Students xmlns="6aa3b71f-3f61-484f-b3bb-e8f598bb37d8">
      <UserInfo>
        <DisplayName/>
        <AccountId xsi:nil="true"/>
        <AccountType/>
      </UserInfo>
    </Students>
    <Has_Teacher_Only_SectionGroup xmlns="6aa3b71f-3f61-484f-b3bb-e8f598bb37d8" xsi:nil="true"/>
    <CultureName xmlns="6aa3b71f-3f61-484f-b3bb-e8f598bb37d8" xsi:nil="true"/>
    <Is_Collaboration_Space_Locked xmlns="6aa3b71f-3f61-484f-b3bb-e8f598bb37d8" xsi:nil="true"/>
    <Templates xmlns="6aa3b71f-3f61-484f-b3bb-e8f598bb37d8" xsi:nil="true"/>
    <NotebookType xmlns="6aa3b71f-3f61-484f-b3bb-e8f598bb37d8" xsi:nil="true"/>
    <Teachers xmlns="6aa3b71f-3f61-484f-b3bb-e8f598bb37d8">
      <UserInfo>
        <DisplayName/>
        <AccountId xsi:nil="true"/>
        <AccountType/>
      </UserInfo>
    </Teachers>
    <AppVersion xmlns="6aa3b71f-3f61-484f-b3bb-e8f598bb37d8" xsi:nil="true"/>
    <Owner xmlns="6aa3b71f-3f61-484f-b3bb-e8f598bb37d8">
      <UserInfo>
        <DisplayName/>
        <AccountId xsi:nil="true"/>
        <AccountType/>
      </UserInfo>
    </Owner>
    <Invited_Teachers xmlns="6aa3b71f-3f61-484f-b3bb-e8f598bb37d8" xsi:nil="true"/>
    <Invited_Students xmlns="6aa3b71f-3f61-484f-b3bb-e8f598bb37d8" xsi:nil="true"/>
    <FolderType xmlns="6aa3b71f-3f61-484f-b3bb-e8f598bb37d8" xsi:nil="true"/>
    <Student_Groups xmlns="6aa3b71f-3f61-484f-b3bb-e8f598bb37d8">
      <UserInfo>
        <DisplayName/>
        <AccountId xsi:nil="true"/>
        <AccountType/>
      </UserInfo>
    </Student_Groups>
  </documentManagement>
</p:properties>
</file>

<file path=customXml/itemProps1.xml><?xml version="1.0" encoding="utf-8"?>
<ds:datastoreItem xmlns:ds="http://schemas.openxmlformats.org/officeDocument/2006/customXml" ds:itemID="{00E34247-D6DA-4C5D-B2D4-919CC96A1EA7}">
  <ds:schemaRefs>
    <ds:schemaRef ds:uri="http://schemas.microsoft.com/sharepoint/v3/contenttype/forms"/>
  </ds:schemaRefs>
</ds:datastoreItem>
</file>

<file path=customXml/itemProps2.xml><?xml version="1.0" encoding="utf-8"?>
<ds:datastoreItem xmlns:ds="http://schemas.openxmlformats.org/officeDocument/2006/customXml" ds:itemID="{B7FDD7F5-563F-47F8-9972-2189A810CA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a3b71f-3f61-484f-b3bb-e8f598bb37d8"/>
    <ds:schemaRef ds:uri="8c8a0ed4-cb25-4d3b-8601-df12c3e84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DBA3D3-A56D-4CCC-9AF1-BA3FDC55A2E0}">
  <ds:schemaRefs>
    <ds:schemaRef ds:uri="http://schemas.microsoft.com/office/2006/metadata/properties"/>
    <ds:schemaRef ds:uri="http://schemas.microsoft.com/office/infopath/2007/PartnerControls"/>
    <ds:schemaRef ds:uri="6aa3b71f-3f61-484f-b3bb-e8f598bb37d8"/>
  </ds:schemaRefs>
</ds:datastoreItem>
</file>

<file path=docProps/app.xml><?xml version="1.0" encoding="utf-8"?>
<Properties xmlns="http://schemas.openxmlformats.org/officeDocument/2006/extended-properties" xmlns:vt="http://schemas.openxmlformats.org/officeDocument/2006/docPropsVTypes">
  <TotalTime>1408</TotalTime>
  <Words>1974</Words>
  <Application>Microsoft Office PowerPoint</Application>
  <PresentationFormat>Widescreen</PresentationFormat>
  <Paragraphs>197</Paragraphs>
  <Slides>70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Segoe UI Historic</vt:lpstr>
      <vt:lpstr>Office Theme</vt:lpstr>
      <vt:lpstr>Lo-Fi Print Processes December 2020 PART 1</vt:lpstr>
      <vt:lpstr>PowerPoint Presentation</vt:lpstr>
      <vt:lpstr>PowerPoint Presentation</vt:lpstr>
      <vt:lpstr>PowerPoint Presentation</vt:lpstr>
      <vt:lpstr>Drawing sequence  PHS Student Aleisha Neary 2018 </vt:lpstr>
      <vt:lpstr>Seurat Drawings in tone</vt:lpstr>
      <vt:lpstr>PowerPoint Presentation</vt:lpstr>
      <vt:lpstr>PowerPoint Presentation</vt:lpstr>
      <vt:lpstr>PowerPoint Presentation</vt:lpstr>
      <vt:lpstr>Thomas Cian</vt:lpstr>
      <vt:lpstr>PowerPoint Presentation</vt:lpstr>
      <vt:lpstr>Jane Crisp (NZ)</vt:lpstr>
      <vt:lpstr>Sofia Minson (NZ)</vt:lpstr>
      <vt:lpstr>Eco printing</vt:lpstr>
      <vt:lpstr>Erinna  Law-Szalay</vt:lpstr>
      <vt:lpstr>PowerPoint Presentation</vt:lpstr>
      <vt:lpstr>Elke Campforts drawing into eco prints</vt:lpstr>
      <vt:lpstr>PowerPoint Presentation</vt:lpstr>
      <vt:lpstr>Kate Gorringe-Smith</vt:lpstr>
      <vt:lpstr>Aleisha Neary 2018 eco print and dry-point print</vt:lpstr>
      <vt:lpstr>flower hammering/pounding technique https://rebeccadesnos.com/blogs/journal/a-botanical-mandala-on-fabric</vt:lpstr>
      <vt:lpstr>Cyanotype</vt:lpstr>
      <vt:lpstr>PowerPoint Presentation</vt:lpstr>
      <vt:lpstr>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Jonpaul Smith</vt:lpstr>
      <vt:lpstr>PowerPoint Presentation</vt:lpstr>
      <vt:lpstr>PowerPoint Presentation</vt:lpstr>
      <vt:lpstr>L Jackson, Paint and pen on Cyanotype background with hand embroidery. Buy it at Two &amp; Six, Brixton Village</vt:lpstr>
      <vt:lpstr>Collograph printing</vt:lpstr>
      <vt:lpstr>PowerPoint Presentation</vt:lpstr>
      <vt:lpstr>Angela Smets Collographs from Framers Card</vt:lpstr>
      <vt:lpstr>Esther Hansen</vt:lpstr>
      <vt:lpstr>PowerPoint Presentation</vt:lpstr>
      <vt:lpstr>Nigel Oxley</vt:lpstr>
      <vt:lpstr>PowerPoint Presentation</vt:lpstr>
      <vt:lpstr>Mono Printing</vt:lpstr>
      <vt:lpstr>Golden Open acrylic mono printing</vt:lpstr>
      <vt:lpstr>Belinda Griffiths</vt:lpstr>
      <vt:lpstr>Lynn Brofsky</vt:lpstr>
      <vt:lpstr>Edgar Degas Monoprints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Sophie Lécuyer  monoprint animation </vt:lpstr>
      <vt:lpstr>Jason Greig (NZ printmaker)</vt:lpstr>
      <vt:lpstr>Emmi Whitehorse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Fi Print Processes</dc:title>
  <dc:creator>Esther Hansen</dc:creator>
  <cp:lastModifiedBy>Emma Wise</cp:lastModifiedBy>
  <cp:revision>12</cp:revision>
  <dcterms:created xsi:type="dcterms:W3CDTF">2020-11-19T22:26:38Z</dcterms:created>
  <dcterms:modified xsi:type="dcterms:W3CDTF">2022-10-01T22:28:50Z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0x0101003D099F3BC9F6CC40A8A817230B96E3EA</vt:lpwstr>
  </property>
</Properties>
</file>