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54" r:id="rId3"/>
    <p:sldId id="682" r:id="rId4"/>
    <p:sldId id="683" r:id="rId5"/>
    <p:sldId id="653" r:id="rId6"/>
    <p:sldId id="656" r:id="rId7"/>
    <p:sldId id="646" r:id="rId8"/>
    <p:sldId id="647" r:id="rId9"/>
    <p:sldId id="644" r:id="rId10"/>
    <p:sldId id="391" r:id="rId11"/>
    <p:sldId id="410" r:id="rId12"/>
    <p:sldId id="284" r:id="rId13"/>
    <p:sldId id="660" r:id="rId14"/>
    <p:sldId id="661" r:id="rId15"/>
    <p:sldId id="678" r:id="rId16"/>
    <p:sldId id="679" r:id="rId17"/>
    <p:sldId id="291" r:id="rId18"/>
    <p:sldId id="294" r:id="rId19"/>
    <p:sldId id="295" r:id="rId20"/>
    <p:sldId id="270" r:id="rId21"/>
    <p:sldId id="272" r:id="rId22"/>
    <p:sldId id="276" r:id="rId23"/>
    <p:sldId id="282" r:id="rId24"/>
    <p:sldId id="261" r:id="rId25"/>
    <p:sldId id="268" r:id="rId26"/>
    <p:sldId id="263" r:id="rId27"/>
    <p:sldId id="680" r:id="rId28"/>
    <p:sldId id="512" r:id="rId29"/>
    <p:sldId id="380" r:id="rId30"/>
    <p:sldId id="641" r:id="rId31"/>
    <p:sldId id="642" r:id="rId32"/>
    <p:sldId id="643" r:id="rId33"/>
    <p:sldId id="422" r:id="rId34"/>
    <p:sldId id="459" r:id="rId35"/>
    <p:sldId id="461" r:id="rId36"/>
    <p:sldId id="460" r:id="rId37"/>
    <p:sldId id="657" r:id="rId38"/>
    <p:sldId id="652" r:id="rId39"/>
    <p:sldId id="658" r:id="rId40"/>
    <p:sldId id="659" r:id="rId41"/>
    <p:sldId id="645" r:id="rId42"/>
    <p:sldId id="411" r:id="rId43"/>
    <p:sldId id="415" r:id="rId44"/>
    <p:sldId id="388" r:id="rId45"/>
    <p:sldId id="379" r:id="rId46"/>
    <p:sldId id="341" r:id="rId47"/>
    <p:sldId id="431" r:id="rId48"/>
    <p:sldId id="376" r:id="rId49"/>
    <p:sldId id="681" r:id="rId50"/>
    <p:sldId id="297" r:id="rId51"/>
    <p:sldId id="449" r:id="rId52"/>
    <p:sldId id="296" r:id="rId53"/>
    <p:sldId id="257" r:id="rId54"/>
    <p:sldId id="258" r:id="rId55"/>
    <p:sldId id="259" r:id="rId56"/>
    <p:sldId id="264" r:id="rId57"/>
    <p:sldId id="269" r:id="rId58"/>
    <p:sldId id="271" r:id="rId59"/>
    <p:sldId id="273" r:id="rId60"/>
    <p:sldId id="274" r:id="rId61"/>
    <p:sldId id="275" r:id="rId62"/>
    <p:sldId id="283" r:id="rId63"/>
    <p:sldId id="266" r:id="rId64"/>
    <p:sldId id="267" r:id="rId65"/>
    <p:sldId id="26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6F460-38E0-4D59-813B-D9436CB910B7}" v="28" dt="2021-06-01T00:38:36.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Hansen" userId="a9b20299-219e-453d-9e7d-ba85806aa272" providerId="ADAL" clId="{ABB6F460-38E0-4D59-813B-D9436CB910B7}"/>
    <pc:docChg chg="custSel addSld delSld modSld">
      <pc:chgData name="Esther Hansen" userId="a9b20299-219e-453d-9e7d-ba85806aa272" providerId="ADAL" clId="{ABB6F460-38E0-4D59-813B-D9436CB910B7}" dt="2021-06-01T00:38:36.358" v="64" actId="14100"/>
      <pc:docMkLst>
        <pc:docMk/>
      </pc:docMkLst>
      <pc:sldChg chg="add">
        <pc:chgData name="Esther Hansen" userId="a9b20299-219e-453d-9e7d-ba85806aa272" providerId="ADAL" clId="{ABB6F460-38E0-4D59-813B-D9436CB910B7}" dt="2021-06-01T00:34:45.528" v="1"/>
        <pc:sldMkLst>
          <pc:docMk/>
          <pc:sldMk cId="404925999" sldId="261"/>
        </pc:sldMkLst>
      </pc:sldChg>
      <pc:sldChg chg="del">
        <pc:chgData name="Esther Hansen" userId="a9b20299-219e-453d-9e7d-ba85806aa272" providerId="ADAL" clId="{ABB6F460-38E0-4D59-813B-D9436CB910B7}" dt="2021-06-01T00:34:39.933" v="0" actId="2696"/>
        <pc:sldMkLst>
          <pc:docMk/>
          <pc:sldMk cId="4234460719" sldId="261"/>
        </pc:sldMkLst>
      </pc:sldChg>
      <pc:sldChg chg="del">
        <pc:chgData name="Esther Hansen" userId="a9b20299-219e-453d-9e7d-ba85806aa272" providerId="ADAL" clId="{ABB6F460-38E0-4D59-813B-D9436CB910B7}" dt="2021-06-01T00:34:39.933" v="0" actId="2696"/>
        <pc:sldMkLst>
          <pc:docMk/>
          <pc:sldMk cId="258681622" sldId="263"/>
        </pc:sldMkLst>
      </pc:sldChg>
      <pc:sldChg chg="add">
        <pc:chgData name="Esther Hansen" userId="a9b20299-219e-453d-9e7d-ba85806aa272" providerId="ADAL" clId="{ABB6F460-38E0-4D59-813B-D9436CB910B7}" dt="2021-06-01T00:34:45.528" v="1"/>
        <pc:sldMkLst>
          <pc:docMk/>
          <pc:sldMk cId="2627849193" sldId="263"/>
        </pc:sldMkLst>
      </pc:sldChg>
      <pc:sldChg chg="add">
        <pc:chgData name="Esther Hansen" userId="a9b20299-219e-453d-9e7d-ba85806aa272" providerId="ADAL" clId="{ABB6F460-38E0-4D59-813B-D9436CB910B7}" dt="2021-06-01T00:34:45.528" v="1"/>
        <pc:sldMkLst>
          <pc:docMk/>
          <pc:sldMk cId="2763336767" sldId="268"/>
        </pc:sldMkLst>
      </pc:sldChg>
      <pc:sldChg chg="del">
        <pc:chgData name="Esther Hansen" userId="a9b20299-219e-453d-9e7d-ba85806aa272" providerId="ADAL" clId="{ABB6F460-38E0-4D59-813B-D9436CB910B7}" dt="2021-06-01T00:34:39.933" v="0" actId="2696"/>
        <pc:sldMkLst>
          <pc:docMk/>
          <pc:sldMk cId="3039191901" sldId="268"/>
        </pc:sldMkLst>
      </pc:sldChg>
      <pc:sldChg chg="del">
        <pc:chgData name="Esther Hansen" userId="a9b20299-219e-453d-9e7d-ba85806aa272" providerId="ADAL" clId="{ABB6F460-38E0-4D59-813B-D9436CB910B7}" dt="2021-06-01T00:34:39.933" v="0" actId="2696"/>
        <pc:sldMkLst>
          <pc:docMk/>
          <pc:sldMk cId="759436793" sldId="270"/>
        </pc:sldMkLst>
      </pc:sldChg>
      <pc:sldChg chg="add">
        <pc:chgData name="Esther Hansen" userId="a9b20299-219e-453d-9e7d-ba85806aa272" providerId="ADAL" clId="{ABB6F460-38E0-4D59-813B-D9436CB910B7}" dt="2021-06-01T00:34:45.528" v="1"/>
        <pc:sldMkLst>
          <pc:docMk/>
          <pc:sldMk cId="2270364713" sldId="270"/>
        </pc:sldMkLst>
      </pc:sldChg>
      <pc:sldChg chg="del">
        <pc:chgData name="Esther Hansen" userId="a9b20299-219e-453d-9e7d-ba85806aa272" providerId="ADAL" clId="{ABB6F460-38E0-4D59-813B-D9436CB910B7}" dt="2021-06-01T00:34:39.933" v="0" actId="2696"/>
        <pc:sldMkLst>
          <pc:docMk/>
          <pc:sldMk cId="1934137791" sldId="272"/>
        </pc:sldMkLst>
      </pc:sldChg>
      <pc:sldChg chg="add">
        <pc:chgData name="Esther Hansen" userId="a9b20299-219e-453d-9e7d-ba85806aa272" providerId="ADAL" clId="{ABB6F460-38E0-4D59-813B-D9436CB910B7}" dt="2021-06-01T00:34:45.528" v="1"/>
        <pc:sldMkLst>
          <pc:docMk/>
          <pc:sldMk cId="1948120144" sldId="272"/>
        </pc:sldMkLst>
      </pc:sldChg>
      <pc:sldChg chg="del">
        <pc:chgData name="Esther Hansen" userId="a9b20299-219e-453d-9e7d-ba85806aa272" providerId="ADAL" clId="{ABB6F460-38E0-4D59-813B-D9436CB910B7}" dt="2021-06-01T00:34:39.933" v="0" actId="2696"/>
        <pc:sldMkLst>
          <pc:docMk/>
          <pc:sldMk cId="46705161" sldId="276"/>
        </pc:sldMkLst>
      </pc:sldChg>
      <pc:sldChg chg="add">
        <pc:chgData name="Esther Hansen" userId="a9b20299-219e-453d-9e7d-ba85806aa272" providerId="ADAL" clId="{ABB6F460-38E0-4D59-813B-D9436CB910B7}" dt="2021-06-01T00:34:45.528" v="1"/>
        <pc:sldMkLst>
          <pc:docMk/>
          <pc:sldMk cId="2738391393" sldId="276"/>
        </pc:sldMkLst>
      </pc:sldChg>
      <pc:sldChg chg="del">
        <pc:chgData name="Esther Hansen" userId="a9b20299-219e-453d-9e7d-ba85806aa272" providerId="ADAL" clId="{ABB6F460-38E0-4D59-813B-D9436CB910B7}" dt="2021-06-01T00:34:39.933" v="0" actId="2696"/>
        <pc:sldMkLst>
          <pc:docMk/>
          <pc:sldMk cId="984788221" sldId="282"/>
        </pc:sldMkLst>
      </pc:sldChg>
      <pc:sldChg chg="add">
        <pc:chgData name="Esther Hansen" userId="a9b20299-219e-453d-9e7d-ba85806aa272" providerId="ADAL" clId="{ABB6F460-38E0-4D59-813B-D9436CB910B7}" dt="2021-06-01T00:34:45.528" v="1"/>
        <pc:sldMkLst>
          <pc:docMk/>
          <pc:sldMk cId="1561503544" sldId="282"/>
        </pc:sldMkLst>
      </pc:sldChg>
      <pc:sldChg chg="add">
        <pc:chgData name="Esther Hansen" userId="a9b20299-219e-453d-9e7d-ba85806aa272" providerId="ADAL" clId="{ABB6F460-38E0-4D59-813B-D9436CB910B7}" dt="2021-06-01T00:34:45.528" v="1"/>
        <pc:sldMkLst>
          <pc:docMk/>
          <pc:sldMk cId="3718632163" sldId="284"/>
        </pc:sldMkLst>
      </pc:sldChg>
      <pc:sldChg chg="del">
        <pc:chgData name="Esther Hansen" userId="a9b20299-219e-453d-9e7d-ba85806aa272" providerId="ADAL" clId="{ABB6F460-38E0-4D59-813B-D9436CB910B7}" dt="2021-06-01T00:34:39.933" v="0" actId="2696"/>
        <pc:sldMkLst>
          <pc:docMk/>
          <pc:sldMk cId="3989537885" sldId="284"/>
        </pc:sldMkLst>
      </pc:sldChg>
      <pc:sldChg chg="del">
        <pc:chgData name="Esther Hansen" userId="a9b20299-219e-453d-9e7d-ba85806aa272" providerId="ADAL" clId="{ABB6F460-38E0-4D59-813B-D9436CB910B7}" dt="2021-06-01T00:34:39.933" v="0" actId="2696"/>
        <pc:sldMkLst>
          <pc:docMk/>
          <pc:sldMk cId="591679117" sldId="291"/>
        </pc:sldMkLst>
      </pc:sldChg>
      <pc:sldChg chg="add">
        <pc:chgData name="Esther Hansen" userId="a9b20299-219e-453d-9e7d-ba85806aa272" providerId="ADAL" clId="{ABB6F460-38E0-4D59-813B-D9436CB910B7}" dt="2021-06-01T00:34:45.528" v="1"/>
        <pc:sldMkLst>
          <pc:docMk/>
          <pc:sldMk cId="2435713118" sldId="291"/>
        </pc:sldMkLst>
      </pc:sldChg>
      <pc:sldChg chg="add">
        <pc:chgData name="Esther Hansen" userId="a9b20299-219e-453d-9e7d-ba85806aa272" providerId="ADAL" clId="{ABB6F460-38E0-4D59-813B-D9436CB910B7}" dt="2021-06-01T00:34:45.528" v="1"/>
        <pc:sldMkLst>
          <pc:docMk/>
          <pc:sldMk cId="3465580084" sldId="294"/>
        </pc:sldMkLst>
      </pc:sldChg>
      <pc:sldChg chg="del">
        <pc:chgData name="Esther Hansen" userId="a9b20299-219e-453d-9e7d-ba85806aa272" providerId="ADAL" clId="{ABB6F460-38E0-4D59-813B-D9436CB910B7}" dt="2021-06-01T00:34:39.933" v="0" actId="2696"/>
        <pc:sldMkLst>
          <pc:docMk/>
          <pc:sldMk cId="4101935302" sldId="294"/>
        </pc:sldMkLst>
      </pc:sldChg>
      <pc:sldChg chg="add">
        <pc:chgData name="Esther Hansen" userId="a9b20299-219e-453d-9e7d-ba85806aa272" providerId="ADAL" clId="{ABB6F460-38E0-4D59-813B-D9436CB910B7}" dt="2021-06-01T00:34:45.528" v="1"/>
        <pc:sldMkLst>
          <pc:docMk/>
          <pc:sldMk cId="1916094115" sldId="295"/>
        </pc:sldMkLst>
      </pc:sldChg>
      <pc:sldChg chg="del">
        <pc:chgData name="Esther Hansen" userId="a9b20299-219e-453d-9e7d-ba85806aa272" providerId="ADAL" clId="{ABB6F460-38E0-4D59-813B-D9436CB910B7}" dt="2021-06-01T00:34:39.933" v="0" actId="2696"/>
        <pc:sldMkLst>
          <pc:docMk/>
          <pc:sldMk cId="4170414749" sldId="295"/>
        </pc:sldMkLst>
      </pc:sldChg>
      <pc:sldChg chg="add">
        <pc:chgData name="Esther Hansen" userId="a9b20299-219e-453d-9e7d-ba85806aa272" providerId="ADAL" clId="{ABB6F460-38E0-4D59-813B-D9436CB910B7}" dt="2021-06-01T00:34:45.528" v="1"/>
        <pc:sldMkLst>
          <pc:docMk/>
          <pc:sldMk cId="3372593839" sldId="391"/>
        </pc:sldMkLst>
      </pc:sldChg>
      <pc:sldChg chg="del">
        <pc:chgData name="Esther Hansen" userId="a9b20299-219e-453d-9e7d-ba85806aa272" providerId="ADAL" clId="{ABB6F460-38E0-4D59-813B-D9436CB910B7}" dt="2021-06-01T00:34:39.933" v="0" actId="2696"/>
        <pc:sldMkLst>
          <pc:docMk/>
          <pc:sldMk cId="4191064775" sldId="391"/>
        </pc:sldMkLst>
      </pc:sldChg>
      <pc:sldChg chg="del">
        <pc:chgData name="Esther Hansen" userId="a9b20299-219e-453d-9e7d-ba85806aa272" providerId="ADAL" clId="{ABB6F460-38E0-4D59-813B-D9436CB910B7}" dt="2021-06-01T00:34:39.933" v="0" actId="2696"/>
        <pc:sldMkLst>
          <pc:docMk/>
          <pc:sldMk cId="319448330" sldId="410"/>
        </pc:sldMkLst>
      </pc:sldChg>
      <pc:sldChg chg="add">
        <pc:chgData name="Esther Hansen" userId="a9b20299-219e-453d-9e7d-ba85806aa272" providerId="ADAL" clId="{ABB6F460-38E0-4D59-813B-D9436CB910B7}" dt="2021-06-01T00:34:45.528" v="1"/>
        <pc:sldMkLst>
          <pc:docMk/>
          <pc:sldMk cId="3238729843" sldId="410"/>
        </pc:sldMkLst>
      </pc:sldChg>
      <pc:sldChg chg="add">
        <pc:chgData name="Esther Hansen" userId="a9b20299-219e-453d-9e7d-ba85806aa272" providerId="ADAL" clId="{ABB6F460-38E0-4D59-813B-D9436CB910B7}" dt="2021-06-01T00:34:45.528" v="1"/>
        <pc:sldMkLst>
          <pc:docMk/>
          <pc:sldMk cId="1253512093" sldId="644"/>
        </pc:sldMkLst>
      </pc:sldChg>
      <pc:sldChg chg="del">
        <pc:chgData name="Esther Hansen" userId="a9b20299-219e-453d-9e7d-ba85806aa272" providerId="ADAL" clId="{ABB6F460-38E0-4D59-813B-D9436CB910B7}" dt="2021-06-01T00:34:39.933" v="0" actId="2696"/>
        <pc:sldMkLst>
          <pc:docMk/>
          <pc:sldMk cId="3433957648" sldId="644"/>
        </pc:sldMkLst>
      </pc:sldChg>
      <pc:sldChg chg="add">
        <pc:chgData name="Esther Hansen" userId="a9b20299-219e-453d-9e7d-ba85806aa272" providerId="ADAL" clId="{ABB6F460-38E0-4D59-813B-D9436CB910B7}" dt="2021-06-01T00:34:45.528" v="1"/>
        <pc:sldMkLst>
          <pc:docMk/>
          <pc:sldMk cId="803532183" sldId="646"/>
        </pc:sldMkLst>
      </pc:sldChg>
      <pc:sldChg chg="del">
        <pc:chgData name="Esther Hansen" userId="a9b20299-219e-453d-9e7d-ba85806aa272" providerId="ADAL" clId="{ABB6F460-38E0-4D59-813B-D9436CB910B7}" dt="2021-06-01T00:34:39.933" v="0" actId="2696"/>
        <pc:sldMkLst>
          <pc:docMk/>
          <pc:sldMk cId="1376065709" sldId="646"/>
        </pc:sldMkLst>
      </pc:sldChg>
      <pc:sldChg chg="add">
        <pc:chgData name="Esther Hansen" userId="a9b20299-219e-453d-9e7d-ba85806aa272" providerId="ADAL" clId="{ABB6F460-38E0-4D59-813B-D9436CB910B7}" dt="2021-06-01T00:34:45.528" v="1"/>
        <pc:sldMkLst>
          <pc:docMk/>
          <pc:sldMk cId="107154965" sldId="647"/>
        </pc:sldMkLst>
      </pc:sldChg>
      <pc:sldChg chg="del">
        <pc:chgData name="Esther Hansen" userId="a9b20299-219e-453d-9e7d-ba85806aa272" providerId="ADAL" clId="{ABB6F460-38E0-4D59-813B-D9436CB910B7}" dt="2021-06-01T00:34:39.933" v="0" actId="2696"/>
        <pc:sldMkLst>
          <pc:docMk/>
          <pc:sldMk cId="1000367136" sldId="647"/>
        </pc:sldMkLst>
      </pc:sldChg>
      <pc:sldChg chg="del">
        <pc:chgData name="Esther Hansen" userId="a9b20299-219e-453d-9e7d-ba85806aa272" providerId="ADAL" clId="{ABB6F460-38E0-4D59-813B-D9436CB910B7}" dt="2021-06-01T00:34:39.933" v="0" actId="2696"/>
        <pc:sldMkLst>
          <pc:docMk/>
          <pc:sldMk cId="2823002091" sldId="653"/>
        </pc:sldMkLst>
      </pc:sldChg>
      <pc:sldChg chg="add">
        <pc:chgData name="Esther Hansen" userId="a9b20299-219e-453d-9e7d-ba85806aa272" providerId="ADAL" clId="{ABB6F460-38E0-4D59-813B-D9436CB910B7}" dt="2021-06-01T00:34:45.528" v="1"/>
        <pc:sldMkLst>
          <pc:docMk/>
          <pc:sldMk cId="3292872320" sldId="653"/>
        </pc:sldMkLst>
      </pc:sldChg>
      <pc:sldChg chg="add">
        <pc:chgData name="Esther Hansen" userId="a9b20299-219e-453d-9e7d-ba85806aa272" providerId="ADAL" clId="{ABB6F460-38E0-4D59-813B-D9436CB910B7}" dt="2021-06-01T00:34:45.528" v="1"/>
        <pc:sldMkLst>
          <pc:docMk/>
          <pc:sldMk cId="1555102114" sldId="654"/>
        </pc:sldMkLst>
      </pc:sldChg>
      <pc:sldChg chg="del">
        <pc:chgData name="Esther Hansen" userId="a9b20299-219e-453d-9e7d-ba85806aa272" providerId="ADAL" clId="{ABB6F460-38E0-4D59-813B-D9436CB910B7}" dt="2021-06-01T00:34:39.933" v="0" actId="2696"/>
        <pc:sldMkLst>
          <pc:docMk/>
          <pc:sldMk cId="3019035829" sldId="654"/>
        </pc:sldMkLst>
      </pc:sldChg>
      <pc:sldChg chg="add">
        <pc:chgData name="Esther Hansen" userId="a9b20299-219e-453d-9e7d-ba85806aa272" providerId="ADAL" clId="{ABB6F460-38E0-4D59-813B-D9436CB910B7}" dt="2021-06-01T00:34:45.528" v="1"/>
        <pc:sldMkLst>
          <pc:docMk/>
          <pc:sldMk cId="940171751" sldId="656"/>
        </pc:sldMkLst>
      </pc:sldChg>
      <pc:sldChg chg="del">
        <pc:chgData name="Esther Hansen" userId="a9b20299-219e-453d-9e7d-ba85806aa272" providerId="ADAL" clId="{ABB6F460-38E0-4D59-813B-D9436CB910B7}" dt="2021-06-01T00:34:39.933" v="0" actId="2696"/>
        <pc:sldMkLst>
          <pc:docMk/>
          <pc:sldMk cId="1347570779" sldId="656"/>
        </pc:sldMkLst>
      </pc:sldChg>
      <pc:sldChg chg="del">
        <pc:chgData name="Esther Hansen" userId="a9b20299-219e-453d-9e7d-ba85806aa272" providerId="ADAL" clId="{ABB6F460-38E0-4D59-813B-D9436CB910B7}" dt="2021-06-01T00:34:39.933" v="0" actId="2696"/>
        <pc:sldMkLst>
          <pc:docMk/>
          <pc:sldMk cId="53100462" sldId="660"/>
        </pc:sldMkLst>
      </pc:sldChg>
      <pc:sldChg chg="add">
        <pc:chgData name="Esther Hansen" userId="a9b20299-219e-453d-9e7d-ba85806aa272" providerId="ADAL" clId="{ABB6F460-38E0-4D59-813B-D9436CB910B7}" dt="2021-06-01T00:34:45.528" v="1"/>
        <pc:sldMkLst>
          <pc:docMk/>
          <pc:sldMk cId="3046261220" sldId="660"/>
        </pc:sldMkLst>
      </pc:sldChg>
      <pc:sldChg chg="add">
        <pc:chgData name="Esther Hansen" userId="a9b20299-219e-453d-9e7d-ba85806aa272" providerId="ADAL" clId="{ABB6F460-38E0-4D59-813B-D9436CB910B7}" dt="2021-06-01T00:34:45.528" v="1"/>
        <pc:sldMkLst>
          <pc:docMk/>
          <pc:sldMk cId="226768165" sldId="661"/>
        </pc:sldMkLst>
      </pc:sldChg>
      <pc:sldChg chg="del">
        <pc:chgData name="Esther Hansen" userId="a9b20299-219e-453d-9e7d-ba85806aa272" providerId="ADAL" clId="{ABB6F460-38E0-4D59-813B-D9436CB910B7}" dt="2021-06-01T00:34:39.933" v="0" actId="2696"/>
        <pc:sldMkLst>
          <pc:docMk/>
          <pc:sldMk cId="2907471797" sldId="661"/>
        </pc:sldMkLst>
      </pc:sldChg>
      <pc:sldChg chg="del">
        <pc:chgData name="Esther Hansen" userId="a9b20299-219e-453d-9e7d-ba85806aa272" providerId="ADAL" clId="{ABB6F460-38E0-4D59-813B-D9436CB910B7}" dt="2021-06-01T00:34:39.933" v="0" actId="2696"/>
        <pc:sldMkLst>
          <pc:docMk/>
          <pc:sldMk cId="527135737" sldId="678"/>
        </pc:sldMkLst>
      </pc:sldChg>
      <pc:sldChg chg="add">
        <pc:chgData name="Esther Hansen" userId="a9b20299-219e-453d-9e7d-ba85806aa272" providerId="ADAL" clId="{ABB6F460-38E0-4D59-813B-D9436CB910B7}" dt="2021-06-01T00:34:45.528" v="1"/>
        <pc:sldMkLst>
          <pc:docMk/>
          <pc:sldMk cId="2225064397" sldId="678"/>
        </pc:sldMkLst>
      </pc:sldChg>
      <pc:sldChg chg="del">
        <pc:chgData name="Esther Hansen" userId="a9b20299-219e-453d-9e7d-ba85806aa272" providerId="ADAL" clId="{ABB6F460-38E0-4D59-813B-D9436CB910B7}" dt="2021-06-01T00:34:39.933" v="0" actId="2696"/>
        <pc:sldMkLst>
          <pc:docMk/>
          <pc:sldMk cId="1659017568" sldId="679"/>
        </pc:sldMkLst>
      </pc:sldChg>
      <pc:sldChg chg="add">
        <pc:chgData name="Esther Hansen" userId="a9b20299-219e-453d-9e7d-ba85806aa272" providerId="ADAL" clId="{ABB6F460-38E0-4D59-813B-D9436CB910B7}" dt="2021-06-01T00:34:45.528" v="1"/>
        <pc:sldMkLst>
          <pc:docMk/>
          <pc:sldMk cId="3698550926" sldId="679"/>
        </pc:sldMkLst>
      </pc:sldChg>
      <pc:sldChg chg="addSp modSp new mod">
        <pc:chgData name="Esther Hansen" userId="a9b20299-219e-453d-9e7d-ba85806aa272" providerId="ADAL" clId="{ABB6F460-38E0-4D59-813B-D9436CB910B7}" dt="2021-06-01T00:36:55.938" v="49" actId="14100"/>
        <pc:sldMkLst>
          <pc:docMk/>
          <pc:sldMk cId="992188971" sldId="682"/>
        </pc:sldMkLst>
        <pc:spChg chg="mod">
          <ac:chgData name="Esther Hansen" userId="a9b20299-219e-453d-9e7d-ba85806aa272" providerId="ADAL" clId="{ABB6F460-38E0-4D59-813B-D9436CB910B7}" dt="2021-06-01T00:35:40.259" v="36" actId="1076"/>
          <ac:spMkLst>
            <pc:docMk/>
            <pc:sldMk cId="992188971" sldId="682"/>
            <ac:spMk id="2" creationId="{0C3EADC6-A107-4B55-BE2F-F3D01D85AC09}"/>
          </ac:spMkLst>
        </pc:spChg>
        <pc:picChg chg="add mod">
          <ac:chgData name="Esther Hansen" userId="a9b20299-219e-453d-9e7d-ba85806aa272" providerId="ADAL" clId="{ABB6F460-38E0-4D59-813B-D9436CB910B7}" dt="2021-06-01T00:35:46.130" v="38" actId="14100"/>
          <ac:picMkLst>
            <pc:docMk/>
            <pc:sldMk cId="992188971" sldId="682"/>
            <ac:picMk id="1026" creationId="{A8C16A69-D54B-4BCD-9325-B784E7E42C07}"/>
          </ac:picMkLst>
        </pc:picChg>
        <pc:picChg chg="add mod">
          <ac:chgData name="Esther Hansen" userId="a9b20299-219e-453d-9e7d-ba85806aa272" providerId="ADAL" clId="{ABB6F460-38E0-4D59-813B-D9436CB910B7}" dt="2021-06-01T00:36:07.721" v="42" actId="1076"/>
          <ac:picMkLst>
            <pc:docMk/>
            <pc:sldMk cId="992188971" sldId="682"/>
            <ac:picMk id="1028" creationId="{EFF2F17B-37BD-4E30-817D-23EA99128B48}"/>
          </ac:picMkLst>
        </pc:picChg>
        <pc:picChg chg="add mod">
          <ac:chgData name="Esther Hansen" userId="a9b20299-219e-453d-9e7d-ba85806aa272" providerId="ADAL" clId="{ABB6F460-38E0-4D59-813B-D9436CB910B7}" dt="2021-06-01T00:36:31.445" v="46" actId="14100"/>
          <ac:picMkLst>
            <pc:docMk/>
            <pc:sldMk cId="992188971" sldId="682"/>
            <ac:picMk id="1030" creationId="{5A0F2C83-087C-4C7E-9DCD-8E4A74113D48}"/>
          </ac:picMkLst>
        </pc:picChg>
        <pc:picChg chg="add mod">
          <ac:chgData name="Esther Hansen" userId="a9b20299-219e-453d-9e7d-ba85806aa272" providerId="ADAL" clId="{ABB6F460-38E0-4D59-813B-D9436CB910B7}" dt="2021-06-01T00:36:55.938" v="49" actId="14100"/>
          <ac:picMkLst>
            <pc:docMk/>
            <pc:sldMk cId="992188971" sldId="682"/>
            <ac:picMk id="1032" creationId="{F773BF3D-B5B0-4993-BCFD-8901167CE77A}"/>
          </ac:picMkLst>
        </pc:picChg>
      </pc:sldChg>
      <pc:sldChg chg="addSp modSp new mod">
        <pc:chgData name="Esther Hansen" userId="a9b20299-219e-453d-9e7d-ba85806aa272" providerId="ADAL" clId="{ABB6F460-38E0-4D59-813B-D9436CB910B7}" dt="2021-06-01T00:38:36.358" v="64" actId="14100"/>
        <pc:sldMkLst>
          <pc:docMk/>
          <pc:sldMk cId="2646841194" sldId="683"/>
        </pc:sldMkLst>
        <pc:spChg chg="mod">
          <ac:chgData name="Esther Hansen" userId="a9b20299-219e-453d-9e7d-ba85806aa272" providerId="ADAL" clId="{ABB6F460-38E0-4D59-813B-D9436CB910B7}" dt="2021-06-01T00:37:32.759" v="53" actId="1076"/>
          <ac:spMkLst>
            <pc:docMk/>
            <pc:sldMk cId="2646841194" sldId="683"/>
            <ac:spMk id="2" creationId="{9507EB7F-C771-407D-9158-5D12995ABFF7}"/>
          </ac:spMkLst>
        </pc:spChg>
        <pc:picChg chg="add mod">
          <ac:chgData name="Esther Hansen" userId="a9b20299-219e-453d-9e7d-ba85806aa272" providerId="ADAL" clId="{ABB6F460-38E0-4D59-813B-D9436CB910B7}" dt="2021-06-01T00:37:37.452" v="55" actId="1076"/>
          <ac:picMkLst>
            <pc:docMk/>
            <pc:sldMk cId="2646841194" sldId="683"/>
            <ac:picMk id="2050" creationId="{656F5D77-D7A1-4387-87A1-1CF4CA517FC8}"/>
          </ac:picMkLst>
        </pc:picChg>
        <pc:picChg chg="add mod">
          <ac:chgData name="Esther Hansen" userId="a9b20299-219e-453d-9e7d-ba85806aa272" providerId="ADAL" clId="{ABB6F460-38E0-4D59-813B-D9436CB910B7}" dt="2021-06-01T00:37:56.885" v="59" actId="1076"/>
          <ac:picMkLst>
            <pc:docMk/>
            <pc:sldMk cId="2646841194" sldId="683"/>
            <ac:picMk id="2052" creationId="{E8C8BEFE-5BCD-4764-9458-A61AE5EECF53}"/>
          </ac:picMkLst>
        </pc:picChg>
        <pc:picChg chg="add mod">
          <ac:chgData name="Esther Hansen" userId="a9b20299-219e-453d-9e7d-ba85806aa272" providerId="ADAL" clId="{ABB6F460-38E0-4D59-813B-D9436CB910B7}" dt="2021-06-01T00:38:36.358" v="64" actId="14100"/>
          <ac:picMkLst>
            <pc:docMk/>
            <pc:sldMk cId="2646841194" sldId="683"/>
            <ac:picMk id="2054" creationId="{068AD39E-53A2-4B2F-8047-61F02DC03BD3}"/>
          </ac:picMkLst>
        </pc:picChg>
      </pc:sldChg>
      <pc:sldMasterChg chg="delSldLayout">
        <pc:chgData name="Esther Hansen" userId="a9b20299-219e-453d-9e7d-ba85806aa272" providerId="ADAL" clId="{ABB6F460-38E0-4D59-813B-D9436CB910B7}" dt="2021-06-01T00:34:39.933" v="0" actId="2696"/>
        <pc:sldMasterMkLst>
          <pc:docMk/>
          <pc:sldMasterMk cId="1908508676" sldId="2147483648"/>
        </pc:sldMasterMkLst>
        <pc:sldLayoutChg chg="del">
          <pc:chgData name="Esther Hansen" userId="a9b20299-219e-453d-9e7d-ba85806aa272" providerId="ADAL" clId="{ABB6F460-38E0-4D59-813B-D9436CB910B7}" dt="2021-06-01T00:34:39.933" v="0" actId="2696"/>
          <pc:sldLayoutMkLst>
            <pc:docMk/>
            <pc:sldMasterMk cId="1908508676" sldId="2147483648"/>
            <pc:sldLayoutMk cId="3020603006" sldId="2147483660"/>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E8D4-DFBF-48B8-B625-E96384B2D5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2B78A87-F30B-42BB-B9E1-C9DFBB753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E578E70-D342-4D4C-9A8F-3A75205D2BD4}"/>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5" name="Footer Placeholder 4">
            <a:extLst>
              <a:ext uri="{FF2B5EF4-FFF2-40B4-BE49-F238E27FC236}">
                <a16:creationId xmlns:a16="http://schemas.microsoft.com/office/drawing/2014/main" id="{17688F9A-D7E0-4DFC-ADBE-CC4CFB0E0CC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15BE869-320B-4847-81F7-89296351F5F9}"/>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153563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B85E-6F91-4A67-B500-BA7E46F7710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6599C00-4B6A-4D2F-84CF-0BC9EADE74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C395A83-3826-4C5F-9A72-A403FB6591A9}"/>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5" name="Footer Placeholder 4">
            <a:extLst>
              <a:ext uri="{FF2B5EF4-FFF2-40B4-BE49-F238E27FC236}">
                <a16:creationId xmlns:a16="http://schemas.microsoft.com/office/drawing/2014/main" id="{505394A4-F1FD-4F81-A7FF-50D0606E451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2A16757-19EC-4730-86F7-0AE6DC994F27}"/>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125450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E90CA9-663B-4BF6-AA45-AC6F73FE02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E2D0DD1-CFBE-4B1D-B9D2-BDD0F22446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7B6F55E-0C92-4340-9C74-EC9F70B20E4A}"/>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5" name="Footer Placeholder 4">
            <a:extLst>
              <a:ext uri="{FF2B5EF4-FFF2-40B4-BE49-F238E27FC236}">
                <a16:creationId xmlns:a16="http://schemas.microsoft.com/office/drawing/2014/main" id="{9B019FD7-36DC-4F50-8A79-1787DEB2D85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230A9B3-34BC-4464-8D09-21CA003FF99B}"/>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1889483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GB"/>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GB"/>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9854F65-B334-4235-A7A9-8533FF07443E}" type="slidenum">
              <a:rPr lang="en-GB"/>
              <a:pPr/>
              <a:t>‹#›</a:t>
            </a:fld>
            <a:endParaRPr lang="en-GB"/>
          </a:p>
        </p:txBody>
      </p:sp>
    </p:spTree>
    <p:extLst>
      <p:ext uri="{BB962C8B-B14F-4D97-AF65-F5344CB8AC3E}">
        <p14:creationId xmlns:p14="http://schemas.microsoft.com/office/powerpoint/2010/main" val="273575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6D33-BC17-4E79-AC7E-CDF9580DE64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C12813E-1BDC-46F0-9327-EE763FF1F7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7EC66F7-8850-4568-92F5-32C86B32E32B}"/>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5" name="Footer Placeholder 4">
            <a:extLst>
              <a:ext uri="{FF2B5EF4-FFF2-40B4-BE49-F238E27FC236}">
                <a16:creationId xmlns:a16="http://schemas.microsoft.com/office/drawing/2014/main" id="{E3331241-AF49-413A-90CF-2FB04EEAAE8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28E749A-D210-4262-B7D2-225AE8712F44}"/>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30102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8733-0CD1-4BEA-8113-2D352295B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0C347717-61B0-46FD-AE7C-D6ACDFA60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7547E-E2DE-4836-8AC1-7810614C2E27}"/>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5" name="Footer Placeholder 4">
            <a:extLst>
              <a:ext uri="{FF2B5EF4-FFF2-40B4-BE49-F238E27FC236}">
                <a16:creationId xmlns:a16="http://schemas.microsoft.com/office/drawing/2014/main" id="{94E3945C-69D6-4BF9-95A2-3DD79472D08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AEB7517-A98C-4AC9-B7B9-625A5D776587}"/>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98310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083E-A549-49CF-9E4E-F38E8A60DAB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605BA1E-FB09-40C2-9000-45CDE62479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0071441-0F6A-42F5-8102-6B485B9673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BAB9467-AAAA-44F0-8B51-F55AA74DE3BF}"/>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6" name="Footer Placeholder 5">
            <a:extLst>
              <a:ext uri="{FF2B5EF4-FFF2-40B4-BE49-F238E27FC236}">
                <a16:creationId xmlns:a16="http://schemas.microsoft.com/office/drawing/2014/main" id="{0526E441-B1C4-4551-81E3-20BEAF3AE5E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9E28A62-4B32-42E4-B975-B384E075F6BC}"/>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347383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12F0-92CC-4863-9DB5-09DE3F76D0B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BB072EA-8335-40D1-AEF8-7AB8F102A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0C095B-217A-40C6-A266-701319714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09E4C34-E66D-4F11-86E8-82355BF64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AE698-B594-4599-9277-4E4A8FD012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C126582-F9EF-4645-804B-C582EB84C754}"/>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8" name="Footer Placeholder 7">
            <a:extLst>
              <a:ext uri="{FF2B5EF4-FFF2-40B4-BE49-F238E27FC236}">
                <a16:creationId xmlns:a16="http://schemas.microsoft.com/office/drawing/2014/main" id="{7FAB8444-232D-4E89-B894-961FABD3BBA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EA1F650-9A6C-45F7-8EC2-182DF4DD8C8E}"/>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205467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4CA1-6731-4660-84E0-FF9BE409BE1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24D0279-49D1-4FDE-9CBF-B324B8CA9B6C}"/>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4" name="Footer Placeholder 3">
            <a:extLst>
              <a:ext uri="{FF2B5EF4-FFF2-40B4-BE49-F238E27FC236}">
                <a16:creationId xmlns:a16="http://schemas.microsoft.com/office/drawing/2014/main" id="{A8C4DED5-B95B-489F-AC51-7308033D28C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F91F07D-63C0-4533-A0C7-FC174BF39E8E}"/>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291843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52CBF3-39BF-411D-B892-27E66B2DAFBE}"/>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3" name="Footer Placeholder 2">
            <a:extLst>
              <a:ext uri="{FF2B5EF4-FFF2-40B4-BE49-F238E27FC236}">
                <a16:creationId xmlns:a16="http://schemas.microsoft.com/office/drawing/2014/main" id="{C993330F-5DA7-4ABA-87F1-D32164C7EB4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C8F8393-4FFF-4AFA-B424-B2549768E66D}"/>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363230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D21D-9B78-4747-A5AE-F6C61B2B4E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F32E6E1-7292-4CB3-ADB8-A2AE659EE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8331562-9704-40EB-8CFD-1B3CACB57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A499C8-CEE5-484B-874E-1E1AD7A60520}"/>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6" name="Footer Placeholder 5">
            <a:extLst>
              <a:ext uri="{FF2B5EF4-FFF2-40B4-BE49-F238E27FC236}">
                <a16:creationId xmlns:a16="http://schemas.microsoft.com/office/drawing/2014/main" id="{0D52CFDC-58B2-42F6-A76D-20C181E4E4D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7A510EB-1B68-4D71-972C-76A1B5F192AC}"/>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401294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7299-FE27-4502-8F83-C7D02C269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D546221-77A7-4D5A-9FA3-FB31544D5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B9AD169E-6448-43DA-B930-15DAC613B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149C8-BBAC-40E4-8368-41AB1A8F7D16}"/>
              </a:ext>
            </a:extLst>
          </p:cNvPr>
          <p:cNvSpPr>
            <a:spLocks noGrp="1"/>
          </p:cNvSpPr>
          <p:nvPr>
            <p:ph type="dt" sz="half" idx="10"/>
          </p:nvPr>
        </p:nvSpPr>
        <p:spPr/>
        <p:txBody>
          <a:bodyPr/>
          <a:lstStyle/>
          <a:p>
            <a:fld id="{8AF394B4-CE61-4118-8173-77F783E11998}" type="datetimeFigureOut">
              <a:rPr lang="en-NZ" smtClean="0"/>
              <a:t>28/01/2022</a:t>
            </a:fld>
            <a:endParaRPr lang="en-NZ"/>
          </a:p>
        </p:txBody>
      </p:sp>
      <p:sp>
        <p:nvSpPr>
          <p:cNvPr id="6" name="Footer Placeholder 5">
            <a:extLst>
              <a:ext uri="{FF2B5EF4-FFF2-40B4-BE49-F238E27FC236}">
                <a16:creationId xmlns:a16="http://schemas.microsoft.com/office/drawing/2014/main" id="{180E7390-F73A-4757-8EC4-6E91AEFFDCE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B39425C-C8B4-458A-9D40-62806E0E9A99}"/>
              </a:ext>
            </a:extLst>
          </p:cNvPr>
          <p:cNvSpPr>
            <a:spLocks noGrp="1"/>
          </p:cNvSpPr>
          <p:nvPr>
            <p:ph type="sldNum" sz="quarter" idx="12"/>
          </p:nvPr>
        </p:nvSpPr>
        <p:spPr/>
        <p:txBody>
          <a:bodyPr/>
          <a:lstStyle/>
          <a:p>
            <a:fld id="{97976F25-B117-46DB-B94D-C7443EDFD0AE}" type="slidenum">
              <a:rPr lang="en-NZ" smtClean="0"/>
              <a:t>‹#›</a:t>
            </a:fld>
            <a:endParaRPr lang="en-NZ"/>
          </a:p>
        </p:txBody>
      </p:sp>
    </p:spTree>
    <p:extLst>
      <p:ext uri="{BB962C8B-B14F-4D97-AF65-F5344CB8AC3E}">
        <p14:creationId xmlns:p14="http://schemas.microsoft.com/office/powerpoint/2010/main" val="198975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02EFD-60CE-4295-BB31-9CAD651559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B1B53B7-58B9-4650-9A26-740FA2A7D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DEF97BE-AB26-40C1-83DA-0A442C663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394B4-CE61-4118-8173-77F783E11998}" type="datetimeFigureOut">
              <a:rPr lang="en-NZ" smtClean="0"/>
              <a:t>28/01/2022</a:t>
            </a:fld>
            <a:endParaRPr lang="en-NZ"/>
          </a:p>
        </p:txBody>
      </p:sp>
      <p:sp>
        <p:nvSpPr>
          <p:cNvPr id="5" name="Footer Placeholder 4">
            <a:extLst>
              <a:ext uri="{FF2B5EF4-FFF2-40B4-BE49-F238E27FC236}">
                <a16:creationId xmlns:a16="http://schemas.microsoft.com/office/drawing/2014/main" id="{1059D46C-FC87-439B-B6A6-59487AA1E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1A5A24B0-D6FC-4C84-BE80-748FB9291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6F25-B117-46DB-B94D-C7443EDFD0AE}" type="slidenum">
              <a:rPr lang="en-NZ" smtClean="0"/>
              <a:t>‹#›</a:t>
            </a:fld>
            <a:endParaRPr lang="en-NZ"/>
          </a:p>
        </p:txBody>
      </p:sp>
    </p:spTree>
    <p:extLst>
      <p:ext uri="{BB962C8B-B14F-4D97-AF65-F5344CB8AC3E}">
        <p14:creationId xmlns:p14="http://schemas.microsoft.com/office/powerpoint/2010/main" val="1908508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thebearhug.com/luke-dixon-m2" TargetMode="Externa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hyperlink" Target="https://www.google.co.nz/url?sa=i&amp;rct=j&amp;q=&amp;esrc=s&amp;source=images&amp;cd=&amp;cad=rja&amp;uact=8&amp;ved=2ahUKEwiUo_b8mrLgAhWJaCsKHWkzDzIQjRx6BAgBEAU&amp;url=%2Furl%3Fsa%3Di%26rct%3Dj%26q%3D%26esrc%3Ds%26source%3Dimages%26cd%3D%26ved%3D%26url%3Dhttps%253A%252F%252Fwww.facebook.com%252Flukedixonartist%252Fposts%252Ffootball-fans-ive-just-completed-a-commission-for-mundial-magazine-cover-artwork%252F1617683804974456%252F%26psig%3DAOvVaw3I3xcdRzF34xaw9_rfV0SU%26ust%3D1549923846097370&amp;psig=AOvVaw3I3xcdRzF34xaw9_rfV0SU&amp;ust=1549923846097370" TargetMode="External"/><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hyperlink" Target="https://www.thebearhug.com/luke-dixon-m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hyperlink" Target="http://www.brianpcampbell.com/woodcuts" TargetMode="External"/><Relationship Id="rId4" Type="http://schemas.openxmlformats.org/officeDocument/2006/relationships/hyperlink" Target="https://collections.tepapa.govt.nz/object/3934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juanrfuentes.com/" TargetMode="Externa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danielhernandez.pintor/" TargetMode="External"/><Relationship Id="rId2" Type="http://schemas.openxmlformats.org/officeDocument/2006/relationships/hyperlink" Target="https://hechoamano.org/artist/daniel-hernandez" TargetMode="Externa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hyperlink" Target="https://www.facebook.com/SuzettevanDorsserArtist/" TargetMode="Externa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blackboxpressstudio.com/printmakin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arnellgallery.co.nz/artists/sheyne-tuffery/" TargetMode="External"/><Relationship Id="rId2" Type="http://schemas.openxmlformats.org/officeDocument/2006/relationships/hyperlink" Target="https://www.sheynetuffery.com/"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elizabethbanfield.com.au/" TargetMode="Externa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hyperlink" Target="https://vhhprints.webflow.io/project-gathering" TargetMode="External"/><Relationship Id="rId2" Type="http://schemas.openxmlformats.org/officeDocument/2006/relationships/hyperlink" Target="https://www.davidsongalleries.com/collections/virginia-hungate-hawk" TargetMode="Externa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joycesilverstone.com/archives/relief/1" TargetMode="External"/><Relationship Id="rId1" Type="http://schemas.openxmlformats.org/officeDocument/2006/relationships/slideLayout" Target="../slideLayouts/slideLayout2.xml"/><Relationship Id="rId5" Type="http://schemas.openxmlformats.org/officeDocument/2006/relationships/hyperlink" Target="https://vimeo.com/59275068" TargetMode="External"/><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joycesilverstone.com/archives/relief/1" TargetMode="Externa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twenty-twenty.co.uk/artists/shearer-charles/" TargetMode="External"/><Relationship Id="rId2" Type="http://schemas.openxmlformats.org/officeDocument/2006/relationships/hyperlink" Target="https://www.stjudesprints.co.uk/collections/charles-shearer" TargetMode="Externa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8" Type="http://schemas.openxmlformats.org/officeDocument/2006/relationships/image" Target="../media/image100.gif"/><Relationship Id="rId3" Type="http://schemas.openxmlformats.org/officeDocument/2006/relationships/hyperlink" Target="https://www.google.co.nz/url?sa=i&amp;rct=j&amp;q=&amp;esrc=s&amp;source=images&amp;cd=&amp;ved=2ahUKEwi53dqkm7LgAhVPbysKHZfhA58QjRx6BAgBEAU&amp;url=https%3A%2F%2Fwww.facebook.com%2Flukedixonartist%2F&amp;psig=AOvVaw3I3xcdRzF34xaw9_rfV0SU&amp;ust=1549923846097370" TargetMode="External"/><Relationship Id="rId7" Type="http://schemas.openxmlformats.org/officeDocument/2006/relationships/image" Target="../media/image99.gif"/><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gif"/><Relationship Id="rId10" Type="http://schemas.openxmlformats.org/officeDocument/2006/relationships/hyperlink" Target="https://www.thebearhug.com/luke-dixon-m2" TargetMode="External"/><Relationship Id="rId4" Type="http://schemas.openxmlformats.org/officeDocument/2006/relationships/image" Target="../media/image96.jpeg"/><Relationship Id="rId9" Type="http://schemas.openxmlformats.org/officeDocument/2006/relationships/image" Target="../media/image101.gif"/></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qMo1C58KYqU&amp;t=895s" TargetMode="External"/><Relationship Id="rId2" Type="http://schemas.openxmlformats.org/officeDocument/2006/relationships/hyperlink" Target="https://www.youtube.com/watch?v=xLXCnyzNNcQ" TargetMode="Externa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hyperlink" Target="http://www.nzprintmakers.com/2014/09/studio-visit-graham-hall.html" TargetMode="Externa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pamwright66.files.wordpress.com/2013/02/img_0384.jpg" TargetMode="Externa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hyperlink" Target="https://www.youtube.com/watch?v=RSGbllptgi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s://www.facebook.com/clare.makwana/" TargetMode="External"/><Relationship Id="rId5" Type="http://schemas.openxmlformats.org/officeDocument/2006/relationships/hyperlink" Target="http://www.missprint.co.nz/" TargetMode="Externa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hyperlink" Target="https://blackboxpressstudio.com/printmaking" TargetMode="Externa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blackboxpressstudio.com/printmakin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2.xml"/><Relationship Id="rId5" Type="http://schemas.openxmlformats.org/officeDocument/2006/relationships/image" Target="../media/image130.jpg"/><Relationship Id="rId4" Type="http://schemas.openxmlformats.org/officeDocument/2006/relationships/image" Target="../media/image129.jpg"/></Relationships>
</file>

<file path=ppt/slides/_rels/slide5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5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pggallery192.co.nz/products-page/fatu-feuu/"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6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nz/url?sa=i&amp;rct=j&amp;q=&amp;esrc=s&amp;source=images&amp;cd=&amp;cad=rja&amp;uact=8&amp;ved=0ahUKEwjer8Dr8uzLAhWkLqYKHcqSDdgQjRwIBw&amp;url=https%3A%2F%2Fwww.kickstarter.com%2Fprojects%2F810121368%2Fbright-coast-long-shadows-art-book-by-bryan-angus&amp;bvm=bv.118443451,d.dGY&amp;psig=AFQjCNGv3fAKKxoB72hVvt9l6OMjivHlsA&amp;ust=1459581467689834" TargetMode="External"/><Relationship Id="rId2" Type="http://schemas.openxmlformats.org/officeDocument/2006/relationships/hyperlink" Target="https://www.bryanangusart.com/lino-prints"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bryanangus.wix.com/bryanangusart?_escaped_fragment_=mount-pleasant-(macduff)/zoom/c1m6w/image_1855"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gallery247.com.au/karen-nea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8C35-4EDC-4321-B7EB-66F3AF560BF0}"/>
              </a:ext>
            </a:extLst>
          </p:cNvPr>
          <p:cNvSpPr>
            <a:spLocks noGrp="1"/>
          </p:cNvSpPr>
          <p:nvPr>
            <p:ph type="ctrTitle"/>
          </p:nvPr>
        </p:nvSpPr>
        <p:spPr/>
        <p:txBody>
          <a:bodyPr/>
          <a:lstStyle/>
          <a:p>
            <a:r>
              <a:rPr lang="en-NZ" dirty="0"/>
              <a:t>Woodcuts/ Lino Cuts</a:t>
            </a:r>
          </a:p>
        </p:txBody>
      </p:sp>
      <p:sp>
        <p:nvSpPr>
          <p:cNvPr id="3" name="Subtitle 2">
            <a:extLst>
              <a:ext uri="{FF2B5EF4-FFF2-40B4-BE49-F238E27FC236}">
                <a16:creationId xmlns:a16="http://schemas.microsoft.com/office/drawing/2014/main" id="{530BAFF4-230A-45A7-8217-0314E01023D6}"/>
              </a:ext>
            </a:extLst>
          </p:cNvPr>
          <p:cNvSpPr>
            <a:spLocks noGrp="1"/>
          </p:cNvSpPr>
          <p:nvPr>
            <p:ph type="subTitle" idx="1"/>
          </p:nvPr>
        </p:nvSpPr>
        <p:spPr/>
        <p:txBody>
          <a:bodyPr/>
          <a:lstStyle/>
          <a:p>
            <a:endParaRPr lang="en-NZ"/>
          </a:p>
        </p:txBody>
      </p:sp>
    </p:spTree>
    <p:extLst>
      <p:ext uri="{BB962C8B-B14F-4D97-AF65-F5344CB8AC3E}">
        <p14:creationId xmlns:p14="http://schemas.microsoft.com/office/powerpoint/2010/main" val="1667070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727" y="365125"/>
            <a:ext cx="2492482" cy="6304032"/>
          </a:xfrm>
        </p:spPr>
        <p:txBody>
          <a:bodyPr>
            <a:normAutofit/>
          </a:bodyPr>
          <a:lstStyle/>
          <a:p>
            <a:r>
              <a:rPr lang="en-NZ" sz="2000" dirty="0"/>
              <a:t>Drawing artist model:</a:t>
            </a:r>
            <a:r>
              <a:rPr lang="en-NZ" dirty="0"/>
              <a:t> Luke Dixon </a:t>
            </a:r>
            <a:br>
              <a:rPr lang="en-NZ" dirty="0"/>
            </a:br>
            <a:r>
              <a:rPr lang="en-NZ" sz="3200" dirty="0"/>
              <a:t>Linear shading to create planar form</a:t>
            </a:r>
            <a:br>
              <a:rPr lang="en-NZ" sz="3200" dirty="0"/>
            </a:br>
            <a:r>
              <a:rPr lang="en-US" sz="2400" dirty="0">
                <a:effectLst/>
                <a:latin typeface="Calibri" panose="020F0502020204030204" pitchFamily="34" charset="0"/>
                <a:ea typeface="Calibri" panose="020F0502020204030204" pitchFamily="34" charset="0"/>
                <a:hlinkClick r:id="rId2"/>
              </a:rPr>
              <a:t>https://www.thebearhug.com/luke-dixon-m2</a:t>
            </a:r>
            <a:endParaRPr lang="en-NZ"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486" y="365125"/>
            <a:ext cx="4050937" cy="595726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380" y="-390105"/>
            <a:ext cx="4445119" cy="6858000"/>
          </a:xfrm>
          <a:prstGeom prst="rect">
            <a:avLst/>
          </a:prstGeom>
        </p:spPr>
      </p:pic>
    </p:spTree>
    <p:extLst>
      <p:ext uri="{BB962C8B-B14F-4D97-AF65-F5344CB8AC3E}">
        <p14:creationId xmlns:p14="http://schemas.microsoft.com/office/powerpoint/2010/main" val="337259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8D5D-ED48-4987-9284-C0914B3F26EC}"/>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C286FAB8-29F2-46A1-8733-1C36739796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943" y="-95616"/>
            <a:ext cx="2664611" cy="3782157"/>
          </a:xfrm>
        </p:spPr>
      </p:pic>
      <p:pic>
        <p:nvPicPr>
          <p:cNvPr id="7" name="Picture 6">
            <a:extLst>
              <a:ext uri="{FF2B5EF4-FFF2-40B4-BE49-F238E27FC236}">
                <a16:creationId xmlns:a16="http://schemas.microsoft.com/office/drawing/2014/main" id="{33840A56-886A-4F6F-B8DE-C3AFED6B3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503" y="158750"/>
            <a:ext cx="4882338" cy="6492875"/>
          </a:xfrm>
          <a:prstGeom prst="rect">
            <a:avLst/>
          </a:prstGeom>
        </p:spPr>
      </p:pic>
      <p:pic>
        <p:nvPicPr>
          <p:cNvPr id="9" name="Picture 8">
            <a:extLst>
              <a:ext uri="{FF2B5EF4-FFF2-40B4-BE49-F238E27FC236}">
                <a16:creationId xmlns:a16="http://schemas.microsoft.com/office/drawing/2014/main" id="{F53AF49E-A14D-4D7D-A6B7-45036DEB4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841" y="206376"/>
            <a:ext cx="2001025" cy="2546350"/>
          </a:xfrm>
          <a:prstGeom prst="rect">
            <a:avLst/>
          </a:prstGeom>
        </p:spPr>
      </p:pic>
      <p:pic>
        <p:nvPicPr>
          <p:cNvPr id="11" name="Picture 10">
            <a:extLst>
              <a:ext uri="{FF2B5EF4-FFF2-40B4-BE49-F238E27FC236}">
                <a16:creationId xmlns:a16="http://schemas.microsoft.com/office/drawing/2014/main" id="{F722D186-EC84-45D2-ADAB-153825135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499" y="3686541"/>
            <a:ext cx="2279360" cy="3153437"/>
          </a:xfrm>
          <a:prstGeom prst="rect">
            <a:avLst/>
          </a:prstGeom>
        </p:spPr>
      </p:pic>
      <p:pic>
        <p:nvPicPr>
          <p:cNvPr id="6146" name="Picture 2" descr="Image result for luke dixon">
            <a:hlinkClick r:id="rId6"/>
            <a:extLst>
              <a:ext uri="{FF2B5EF4-FFF2-40B4-BE49-F238E27FC236}">
                <a16:creationId xmlns:a16="http://schemas.microsoft.com/office/drawing/2014/main" id="{831118A0-6D05-453F-88B1-1FD3AD9671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938" y="254367"/>
            <a:ext cx="19335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EB892D1-CA06-4D7D-B82D-CF94EBAA1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9841" y="2968733"/>
            <a:ext cx="3805769" cy="3524142"/>
          </a:xfrm>
          <a:prstGeom prst="rect">
            <a:avLst/>
          </a:prstGeom>
        </p:spPr>
      </p:pic>
      <p:sp>
        <p:nvSpPr>
          <p:cNvPr id="14" name="TextBox 13">
            <a:extLst>
              <a:ext uri="{FF2B5EF4-FFF2-40B4-BE49-F238E27FC236}">
                <a16:creationId xmlns:a16="http://schemas.microsoft.com/office/drawing/2014/main" id="{A074B4C3-3B35-402A-8349-DA74CC67E7FC}"/>
              </a:ext>
            </a:extLst>
          </p:cNvPr>
          <p:cNvSpPr txBox="1"/>
          <p:nvPr/>
        </p:nvSpPr>
        <p:spPr>
          <a:xfrm>
            <a:off x="6937513" y="6341165"/>
            <a:ext cx="1201739" cy="369332"/>
          </a:xfrm>
          <a:prstGeom prst="rect">
            <a:avLst/>
          </a:prstGeom>
          <a:noFill/>
        </p:spPr>
        <p:txBody>
          <a:bodyPr wrap="none" rtlCol="0">
            <a:spAutoFit/>
          </a:bodyPr>
          <a:lstStyle/>
          <a:p>
            <a:r>
              <a:rPr lang="en-NZ" dirty="0"/>
              <a:t>Luke Dixon</a:t>
            </a:r>
          </a:p>
        </p:txBody>
      </p:sp>
      <p:sp>
        <p:nvSpPr>
          <p:cNvPr id="3" name="TextBox 2">
            <a:extLst>
              <a:ext uri="{FF2B5EF4-FFF2-40B4-BE49-F238E27FC236}">
                <a16:creationId xmlns:a16="http://schemas.microsoft.com/office/drawing/2014/main" id="{0BE3F4F5-0F0B-48FB-AC30-65F4DA277C15}"/>
              </a:ext>
            </a:extLst>
          </p:cNvPr>
          <p:cNvSpPr txBox="1"/>
          <p:nvPr/>
        </p:nvSpPr>
        <p:spPr>
          <a:xfrm>
            <a:off x="2961554" y="5393933"/>
            <a:ext cx="1281673" cy="1200329"/>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hlinkClick r:id="rId9"/>
              </a:rPr>
              <a:t>https://www.thebearhug.com/luke-dixon-m2</a:t>
            </a:r>
            <a:endParaRPr lang="en-NZ" dirty="0"/>
          </a:p>
        </p:txBody>
      </p:sp>
    </p:spTree>
    <p:extLst>
      <p:ext uri="{BB962C8B-B14F-4D97-AF65-F5344CB8AC3E}">
        <p14:creationId xmlns:p14="http://schemas.microsoft.com/office/powerpoint/2010/main" val="3238729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03" y="226435"/>
            <a:ext cx="4341599" cy="6272266"/>
          </a:xfrm>
          <a:prstGeom prst="rect">
            <a:avLst/>
          </a:prstGeom>
        </p:spPr>
      </p:pic>
      <p:sp>
        <p:nvSpPr>
          <p:cNvPr id="6" name="TextBox 5"/>
          <p:cNvSpPr txBox="1"/>
          <p:nvPr/>
        </p:nvSpPr>
        <p:spPr>
          <a:xfrm>
            <a:off x="4437702" y="365125"/>
            <a:ext cx="2381546" cy="5262979"/>
          </a:xfrm>
          <a:prstGeom prst="rect">
            <a:avLst/>
          </a:prstGeom>
          <a:noFill/>
        </p:spPr>
        <p:txBody>
          <a:bodyPr wrap="square" rtlCol="0">
            <a:spAutoFit/>
          </a:bodyPr>
          <a:lstStyle/>
          <a:p>
            <a:r>
              <a:rPr lang="en-NZ" sz="2400" dirty="0"/>
              <a:t>Concentrate on creating form (3D roundness with your cutting lines</a:t>
            </a:r>
          </a:p>
          <a:p>
            <a:endParaRPr lang="en-NZ" sz="2400" dirty="0"/>
          </a:p>
          <a:p>
            <a:endParaRPr lang="en-NZ" sz="2400" dirty="0"/>
          </a:p>
          <a:p>
            <a:r>
              <a:rPr lang="en-NZ" sz="2400" dirty="0"/>
              <a:t>Pukekohe High Student - Sam </a:t>
            </a:r>
            <a:r>
              <a:rPr lang="en-NZ" sz="2400" dirty="0" err="1"/>
              <a:t>Lataipangai</a:t>
            </a:r>
            <a:endParaRPr lang="en-NZ" sz="2400" dirty="0"/>
          </a:p>
          <a:p>
            <a:endParaRPr lang="en-NZ" sz="2400" dirty="0"/>
          </a:p>
          <a:p>
            <a:r>
              <a:rPr lang="en-NZ" sz="2400" dirty="0"/>
              <a:t>Year 10&lt;</a:t>
            </a:r>
          </a:p>
          <a:p>
            <a:endParaRPr lang="en-NZ" sz="2400" dirty="0"/>
          </a:p>
          <a:p>
            <a:endParaRPr lang="en-NZ" sz="2400" dirty="0"/>
          </a:p>
          <a:p>
            <a:pPr algn="r"/>
            <a:r>
              <a:rPr lang="en-NZ" sz="2400" dirty="0"/>
              <a:t>Year 11&gt;</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02148" y="168976"/>
            <a:ext cx="3928984" cy="6624230"/>
          </a:xfrm>
        </p:spPr>
      </p:pic>
    </p:spTree>
    <p:extLst>
      <p:ext uri="{BB962C8B-B14F-4D97-AF65-F5344CB8AC3E}">
        <p14:creationId xmlns:p14="http://schemas.microsoft.com/office/powerpoint/2010/main" val="3718632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969" y="96588"/>
            <a:ext cx="2519363"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ap13$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0"/>
            <a:ext cx="4707839" cy="6391170"/>
          </a:xfrm>
          <a:prstGeom prst="rect">
            <a:avLst/>
          </a:prstGeo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369870" y="4489200"/>
            <a:ext cx="514986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NZ" dirty="0"/>
              <a:t>Robin White , from 28 days in Kiribati, Hand coloured woodcut^</a:t>
            </a:r>
          </a:p>
          <a:p>
            <a:pPr>
              <a:spcBef>
                <a:spcPct val="50000"/>
              </a:spcBef>
            </a:pPr>
            <a:r>
              <a:rPr lang="en-NZ" dirty="0">
                <a:hlinkClick r:id="rId4"/>
              </a:rPr>
              <a:t>https://collections.tepapa.govt.nz/object/39342</a:t>
            </a:r>
            <a:endParaRPr lang="en-NZ" dirty="0"/>
          </a:p>
          <a:p>
            <a:pPr>
              <a:spcBef>
                <a:spcPct val="50000"/>
              </a:spcBef>
            </a:pPr>
            <a:r>
              <a:rPr lang="en-NZ" dirty="0"/>
              <a:t>&gt;Brian Campbell –The people who can’t stop making things, 1996</a:t>
            </a:r>
          </a:p>
          <a:p>
            <a:pPr>
              <a:spcBef>
                <a:spcPct val="50000"/>
              </a:spcBef>
            </a:pPr>
            <a:r>
              <a:rPr lang="en-GB" dirty="0">
                <a:hlinkClick r:id="rId5"/>
              </a:rPr>
              <a:t>http://www.brianpcampbell.com/woodcuts</a:t>
            </a:r>
            <a:endParaRPr lang="en-NZ" dirty="0"/>
          </a:p>
          <a:p>
            <a:pPr>
              <a:spcBef>
                <a:spcPct val="50000"/>
              </a:spcBef>
            </a:pPr>
            <a:endParaRPr lang="en-GB" dirty="0"/>
          </a:p>
        </p:txBody>
      </p:sp>
      <p:sp>
        <p:nvSpPr>
          <p:cNvPr id="2" name="TextBox 1"/>
          <p:cNvSpPr txBox="1"/>
          <p:nvPr/>
        </p:nvSpPr>
        <p:spPr>
          <a:xfrm>
            <a:off x="10404389" y="1383957"/>
            <a:ext cx="1532238" cy="2585323"/>
          </a:xfrm>
          <a:prstGeom prst="rect">
            <a:avLst/>
          </a:prstGeom>
          <a:noFill/>
        </p:spPr>
        <p:txBody>
          <a:bodyPr wrap="square" rtlCol="0">
            <a:spAutoFit/>
          </a:bodyPr>
          <a:lstStyle/>
          <a:p>
            <a:r>
              <a:rPr lang="en-NZ" dirty="0"/>
              <a:t>Look at the form Campbell creates with his cutting style – 3d, tonal, detailed – this is your goal!!!!</a:t>
            </a:r>
          </a:p>
        </p:txBody>
      </p:sp>
    </p:spTree>
    <p:extLst>
      <p:ext uri="{BB962C8B-B14F-4D97-AF65-F5344CB8AC3E}">
        <p14:creationId xmlns:p14="http://schemas.microsoft.com/office/powerpoint/2010/main" val="3046261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229026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a:t>Juan R Fuentes</a:t>
            </a:r>
            <a:br>
              <a:rPr lang="en-NZ" dirty="0"/>
            </a:br>
            <a:r>
              <a:rPr lang="en-NZ" sz="2200" dirty="0"/>
              <a:t>The strength of these portraits and the curving lines in them helped inspire a series of reduction woodcut portraits. The use of strong background with clean line work was also a major inspiration.</a:t>
            </a:r>
            <a:br>
              <a:rPr lang="en-NZ" dirty="0"/>
            </a:br>
            <a:r>
              <a:rPr lang="en-NZ" sz="2500" dirty="0">
                <a:hlinkClick r:id="rId2"/>
              </a:rPr>
              <a:t>https://juanrfuentes.com/</a:t>
            </a:r>
            <a:endParaRPr lang="en-NZ" sz="2500" dirty="0"/>
          </a:p>
          <a:p>
            <a:endParaRPr lang="en-NZ" dirty="0"/>
          </a:p>
        </p:txBody>
      </p:sp>
      <p:pic>
        <p:nvPicPr>
          <p:cNvPr id="3" name="Picture 2" descr="Juan R. Fuentes ~ Hermanita II, 2008 (linocut, woodcu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2803823"/>
            <a:ext cx="3557132" cy="3881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ot;Rosa Linda&quot; linocut (2007) by Juan R. Fuent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358" y="2803823"/>
            <a:ext cx="2607400" cy="3881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Juan R. Fuentes ~ Ribbon Dancer, 2003 (linocu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2749" y="2803823"/>
            <a:ext cx="2538239" cy="3855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703" y="1779373"/>
            <a:ext cx="2644346" cy="646331"/>
          </a:xfrm>
          <a:prstGeom prst="rect">
            <a:avLst/>
          </a:prstGeom>
          <a:noFill/>
        </p:spPr>
        <p:txBody>
          <a:bodyPr wrap="square" rtlCol="0">
            <a:spAutoFit/>
          </a:bodyPr>
          <a:lstStyle/>
          <a:p>
            <a:r>
              <a:rPr lang="en-NZ" dirty="0"/>
              <a:t>Look at the contour cutting on the face!!!!!</a:t>
            </a:r>
          </a:p>
        </p:txBody>
      </p:sp>
    </p:spTree>
    <p:extLst>
      <p:ext uri="{BB962C8B-B14F-4D97-AF65-F5344CB8AC3E}">
        <p14:creationId xmlns:p14="http://schemas.microsoft.com/office/powerpoint/2010/main" val="22676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E7B631-79AE-4630-BF78-FD79AF23DBBB}"/>
              </a:ext>
            </a:extLst>
          </p:cNvPr>
          <p:cNvSpPr>
            <a:spLocks noGrp="1"/>
          </p:cNvSpPr>
          <p:nvPr>
            <p:ph/>
          </p:nvPr>
        </p:nvSpPr>
        <p:spPr>
          <a:xfrm>
            <a:off x="321923" y="5928189"/>
            <a:ext cx="11548154" cy="824698"/>
          </a:xfrm>
        </p:spPr>
        <p:txBody>
          <a:bodyPr>
            <a:normAutofit fontScale="40000" lnSpcReduction="20000"/>
          </a:bodyPr>
          <a:lstStyle/>
          <a:p>
            <a:pPr marL="0" indent="0">
              <a:buNone/>
            </a:pPr>
            <a:r>
              <a:rPr lang="en-NZ" sz="5000" b="0" i="0" dirty="0">
                <a:effectLst/>
                <a:latin typeface="-apple-system"/>
              </a:rPr>
              <a:t>Daniel Hernández</a:t>
            </a:r>
          </a:p>
          <a:p>
            <a:pPr marL="0" indent="0">
              <a:buNone/>
            </a:pPr>
            <a:r>
              <a:rPr lang="en-NZ" b="0" i="0" dirty="0">
                <a:solidFill>
                  <a:srgbClr val="8E8E8E"/>
                </a:solidFill>
                <a:effectLst/>
                <a:latin typeface="-apple-system"/>
                <a:hlinkClick r:id="rId2"/>
              </a:rPr>
              <a:t>https://hechoamano.org/artist/daniel-hernandez</a:t>
            </a:r>
            <a:endParaRPr lang="en-NZ" b="0" i="0" dirty="0">
              <a:solidFill>
                <a:srgbClr val="8E8E8E"/>
              </a:solidFill>
              <a:effectLst/>
              <a:latin typeface="-apple-system"/>
            </a:endParaRPr>
          </a:p>
          <a:p>
            <a:pPr marL="0" indent="0">
              <a:buNone/>
            </a:pPr>
            <a:r>
              <a:rPr lang="en-NZ" b="0" i="0" dirty="0">
                <a:solidFill>
                  <a:srgbClr val="8E8E8E"/>
                </a:solidFill>
                <a:effectLst/>
                <a:latin typeface="-apple-system"/>
                <a:hlinkClick r:id="rId3"/>
              </a:rPr>
              <a:t>https://www.instagram.com/danielhernandez.pintor/</a:t>
            </a:r>
            <a:endParaRPr lang="en-NZ" b="0" i="0" dirty="0">
              <a:solidFill>
                <a:srgbClr val="8E8E8E"/>
              </a:solidFill>
              <a:effectLst/>
              <a:latin typeface="-apple-system"/>
            </a:endParaRPr>
          </a:p>
          <a:p>
            <a:pPr marL="0" indent="0">
              <a:buNone/>
            </a:pPr>
            <a:endParaRPr lang="en-NZ" b="0" i="0" dirty="0">
              <a:solidFill>
                <a:srgbClr val="8E8E8E"/>
              </a:solidFill>
              <a:effectLst/>
              <a:latin typeface="-apple-system"/>
            </a:endParaRPr>
          </a:p>
          <a:p>
            <a:pPr marL="0" indent="0">
              <a:buNone/>
            </a:pPr>
            <a:endParaRPr lang="en-NZ" dirty="0"/>
          </a:p>
        </p:txBody>
      </p:sp>
      <p:pic>
        <p:nvPicPr>
          <p:cNvPr id="4" name="Picture 3">
            <a:extLst>
              <a:ext uri="{FF2B5EF4-FFF2-40B4-BE49-F238E27FC236}">
                <a16:creationId xmlns:a16="http://schemas.microsoft.com/office/drawing/2014/main" id="{5F90A9CB-26DD-44DE-AF57-8CF351A33941}"/>
              </a:ext>
            </a:extLst>
          </p:cNvPr>
          <p:cNvPicPr>
            <a:picLocks noChangeAspect="1"/>
          </p:cNvPicPr>
          <p:nvPr/>
        </p:nvPicPr>
        <p:blipFill rotWithShape="1">
          <a:blip r:embed="rId4"/>
          <a:srcRect l="18371" t="10671" r="46151" b="8015"/>
          <a:stretch/>
        </p:blipFill>
        <p:spPr>
          <a:xfrm>
            <a:off x="106166" y="279772"/>
            <a:ext cx="4325421" cy="5576497"/>
          </a:xfrm>
          <a:prstGeom prst="rect">
            <a:avLst/>
          </a:prstGeom>
        </p:spPr>
      </p:pic>
      <p:pic>
        <p:nvPicPr>
          <p:cNvPr id="2050" name="Picture 2" descr="Xolo by Daniel Hernández">
            <a:extLst>
              <a:ext uri="{FF2B5EF4-FFF2-40B4-BE49-F238E27FC236}">
                <a16:creationId xmlns:a16="http://schemas.microsoft.com/office/drawing/2014/main" id="{682CDA3D-78F0-42B9-973A-4E5782637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292" y="279772"/>
            <a:ext cx="3995200" cy="55764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tuario Postmortem by Daniel Hernández">
            <a:extLst>
              <a:ext uri="{FF2B5EF4-FFF2-40B4-BE49-F238E27FC236}">
                <a16:creationId xmlns:a16="http://schemas.microsoft.com/office/drawing/2014/main" id="{9F3926F5-9CEF-4824-AE7D-270FEF62B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8988" y="279772"/>
            <a:ext cx="3564062" cy="507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6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C5DAC7-1BE4-4E75-889D-615D231EB87D}"/>
              </a:ext>
            </a:extLst>
          </p:cNvPr>
          <p:cNvSpPr>
            <a:spLocks noGrp="1"/>
          </p:cNvSpPr>
          <p:nvPr>
            <p:ph/>
          </p:nvPr>
        </p:nvSpPr>
        <p:spPr>
          <a:xfrm>
            <a:off x="6096000" y="6099653"/>
            <a:ext cx="5345229" cy="855521"/>
          </a:xfrm>
        </p:spPr>
        <p:txBody>
          <a:bodyPr>
            <a:normAutofit fontScale="62500" lnSpcReduction="20000"/>
          </a:bodyPr>
          <a:lstStyle/>
          <a:p>
            <a:pPr marL="0" indent="0">
              <a:buNone/>
            </a:pPr>
            <a:r>
              <a:rPr lang="en-NZ" b="0" i="0" dirty="0">
                <a:effectLst/>
                <a:latin typeface="-apple-system"/>
              </a:rPr>
              <a:t>Suzette van </a:t>
            </a:r>
            <a:r>
              <a:rPr lang="en-NZ" b="0" i="0" dirty="0" err="1">
                <a:effectLst/>
                <a:latin typeface="-apple-system"/>
              </a:rPr>
              <a:t>Dorsser</a:t>
            </a:r>
            <a:endParaRPr lang="en-NZ" b="0" i="0" dirty="0">
              <a:effectLst/>
              <a:latin typeface="-apple-system"/>
            </a:endParaRPr>
          </a:p>
          <a:p>
            <a:pPr marL="0" indent="0">
              <a:buNone/>
            </a:pPr>
            <a:r>
              <a:rPr lang="en-NZ" dirty="0">
                <a:hlinkClick r:id="rId2"/>
              </a:rPr>
              <a:t>https://www.facebook.com/SuzettevanDorsserArtist/</a:t>
            </a:r>
            <a:endParaRPr lang="en-NZ" dirty="0"/>
          </a:p>
          <a:p>
            <a:pPr marL="0" indent="0">
              <a:buNone/>
            </a:pPr>
            <a:endParaRPr lang="en-NZ" dirty="0"/>
          </a:p>
        </p:txBody>
      </p:sp>
      <p:pic>
        <p:nvPicPr>
          <p:cNvPr id="6" name="Picture 5">
            <a:extLst>
              <a:ext uri="{FF2B5EF4-FFF2-40B4-BE49-F238E27FC236}">
                <a16:creationId xmlns:a16="http://schemas.microsoft.com/office/drawing/2014/main" id="{799D4D99-938A-448F-9BC2-95169DFA574A}"/>
              </a:ext>
            </a:extLst>
          </p:cNvPr>
          <p:cNvPicPr>
            <a:picLocks noChangeAspect="1"/>
          </p:cNvPicPr>
          <p:nvPr/>
        </p:nvPicPr>
        <p:blipFill rotWithShape="1">
          <a:blip r:embed="rId3"/>
          <a:srcRect l="17275" t="11835" r="43287" b="8615"/>
          <a:stretch/>
        </p:blipFill>
        <p:spPr>
          <a:xfrm>
            <a:off x="123289" y="133563"/>
            <a:ext cx="5831542" cy="6616557"/>
          </a:xfrm>
          <a:prstGeom prst="rect">
            <a:avLst/>
          </a:prstGeom>
        </p:spPr>
      </p:pic>
      <p:pic>
        <p:nvPicPr>
          <p:cNvPr id="3074" name="Picture 2" descr="May be art">
            <a:extLst>
              <a:ext uri="{FF2B5EF4-FFF2-40B4-BE49-F238E27FC236}">
                <a16:creationId xmlns:a16="http://schemas.microsoft.com/office/drawing/2014/main" id="{47E22D8F-7D92-4353-823D-E60C71E2C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703" y="133563"/>
            <a:ext cx="2761082" cy="27610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llustration">
            <a:extLst>
              <a:ext uri="{FF2B5EF4-FFF2-40B4-BE49-F238E27FC236}">
                <a16:creationId xmlns:a16="http://schemas.microsoft.com/office/drawing/2014/main" id="{9884F929-690F-4B83-89D2-127591A52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880" y="133563"/>
            <a:ext cx="2761082" cy="27610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photo description available.">
            <a:extLst>
              <a:ext uri="{FF2B5EF4-FFF2-40B4-BE49-F238E27FC236}">
                <a16:creationId xmlns:a16="http://schemas.microsoft.com/office/drawing/2014/main" id="{D4EF1213-E137-431A-AFBA-00B09E25E0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29" t="11556" r="4842" b="9778"/>
          <a:stretch/>
        </p:blipFill>
        <p:spPr bwMode="auto">
          <a:xfrm>
            <a:off x="6148702" y="3017520"/>
            <a:ext cx="2761081" cy="27455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y be an image of 1 person">
            <a:extLst>
              <a:ext uri="{FF2B5EF4-FFF2-40B4-BE49-F238E27FC236}">
                <a16:creationId xmlns:a16="http://schemas.microsoft.com/office/drawing/2014/main" id="{3F7E98C6-5A40-44EE-A9A6-EC4DB552A8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880" y="3017520"/>
            <a:ext cx="2430581" cy="324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550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061" y="166343"/>
            <a:ext cx="10615739" cy="1126874"/>
          </a:xfrm>
        </p:spPr>
        <p:txBody>
          <a:bodyPr>
            <a:normAutofit fontScale="90000"/>
          </a:bodyPr>
          <a:lstStyle/>
          <a:p>
            <a:r>
              <a:rPr lang="en-NZ" dirty="0" err="1"/>
              <a:t>Delita</a:t>
            </a:r>
            <a:r>
              <a:rPr lang="en-NZ" dirty="0"/>
              <a:t> Martin </a:t>
            </a:r>
            <a:r>
              <a:rPr lang="en-NZ" sz="2000" dirty="0">
                <a:hlinkClick r:id="rId2"/>
              </a:rPr>
              <a:t>https://blackboxpressstudio.com/printmaking</a:t>
            </a:r>
            <a:br>
              <a:rPr lang="en-NZ" sz="2000" dirty="0"/>
            </a:br>
            <a:endParaRPr lang="en-NZ" dirty="0"/>
          </a:p>
        </p:txBody>
      </p:sp>
      <p:sp>
        <p:nvSpPr>
          <p:cNvPr id="3" name="Content Placeholder 2"/>
          <p:cNvSpPr>
            <a:spLocks noGrp="1"/>
          </p:cNvSpPr>
          <p:nvPr>
            <p:ph idx="1"/>
          </p:nvPr>
        </p:nvSpPr>
        <p:spPr/>
        <p:txBody>
          <a:bodyPr/>
          <a:lstStyle/>
          <a:p>
            <a:endParaRPr lang="en-NZ"/>
          </a:p>
        </p:txBody>
      </p:sp>
      <p:pic>
        <p:nvPicPr>
          <p:cNvPr id="3074" name="Picture 2" descr="Image result for delita Mar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38018"/>
            <a:ext cx="10615739" cy="597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1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NZ"/>
          </a:p>
        </p:txBody>
      </p:sp>
      <p:sp>
        <p:nvSpPr>
          <p:cNvPr id="4" name="Title 1"/>
          <p:cNvSpPr txBox="1">
            <a:spLocks/>
          </p:cNvSpPr>
          <p:nvPr/>
        </p:nvSpPr>
        <p:spPr>
          <a:xfrm>
            <a:off x="838200" y="166343"/>
            <a:ext cx="10515600" cy="58903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err="1"/>
              <a:t>Delita</a:t>
            </a:r>
            <a:r>
              <a:rPr lang="en-NZ" dirty="0"/>
              <a:t> Martin </a:t>
            </a:r>
            <a:r>
              <a:rPr lang="en-NZ" sz="2000" dirty="0"/>
              <a:t>https://blackboxpressstudio.com/printmaking</a:t>
            </a:r>
            <a:endParaRPr lang="en-NZ" dirty="0"/>
          </a:p>
        </p:txBody>
      </p:sp>
      <p:pic>
        <p:nvPicPr>
          <p:cNvPr id="4098" name="Picture 2" descr="Image result for delita Mar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9" y="755375"/>
            <a:ext cx="4188177" cy="54215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elita Mar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859" y="755375"/>
            <a:ext cx="3882281" cy="55067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elita Mart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455" y="755375"/>
            <a:ext cx="4130085" cy="550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80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542565" y="6370527"/>
            <a:ext cx="6405319" cy="318260"/>
          </a:xfrm>
        </p:spPr>
        <p:txBody>
          <a:bodyPr>
            <a:normAutofit fontScale="62500" lnSpcReduction="20000"/>
          </a:bodyPr>
          <a:lstStyle/>
          <a:p>
            <a:pPr marL="0" indent="0">
              <a:buNone/>
            </a:pPr>
            <a:r>
              <a:rPr lang="en-NZ" dirty="0"/>
              <a:t>https://blackboxpressstudio.com/printmaking</a:t>
            </a:r>
          </a:p>
        </p:txBody>
      </p:sp>
      <p:pic>
        <p:nvPicPr>
          <p:cNvPr id="5122" name="Picture 2" descr="Image result for delita Mar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41" y="201546"/>
            <a:ext cx="5000625" cy="6477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delita Martin woodcut"/>
          <p:cNvPicPr>
            <a:picLocks noChangeAspect="1" noChangeArrowheads="1"/>
          </p:cNvPicPr>
          <p:nvPr/>
        </p:nvPicPr>
        <p:blipFill rotWithShape="1">
          <a:blip r:embed="rId3">
            <a:extLst>
              <a:ext uri="{28A0092B-C50C-407E-A947-70E740481C1C}">
                <a14:useLocalDpi xmlns:a14="http://schemas.microsoft.com/office/drawing/2010/main" val="0"/>
              </a:ext>
            </a:extLst>
          </a:blip>
          <a:srcRect t="14347" b="13691"/>
          <a:stretch/>
        </p:blipFill>
        <p:spPr bwMode="auto">
          <a:xfrm>
            <a:off x="5677138" y="201546"/>
            <a:ext cx="6286500" cy="616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09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684F-BC0E-4D5F-B48F-0EC71738EC1D}"/>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07ABCEA9-C9C7-4313-9B88-1D754D105F9B}"/>
              </a:ext>
            </a:extLst>
          </p:cNvPr>
          <p:cNvSpPr>
            <a:spLocks noGrp="1"/>
          </p:cNvSpPr>
          <p:nvPr>
            <p:ph idx="1"/>
          </p:nvPr>
        </p:nvSpPr>
        <p:spPr>
          <a:xfrm>
            <a:off x="838200" y="5260369"/>
            <a:ext cx="7072080" cy="1232506"/>
          </a:xfrm>
        </p:spPr>
        <p:txBody>
          <a:bodyPr>
            <a:normAutofit lnSpcReduction="10000"/>
          </a:bodyPr>
          <a:lstStyle/>
          <a:p>
            <a:pPr marL="0" indent="0">
              <a:buNone/>
            </a:pPr>
            <a:r>
              <a:rPr lang="en-NZ" sz="3200" dirty="0" err="1">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Sheyne</a:t>
            </a:r>
            <a:r>
              <a:rPr lang="en-NZ" sz="32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 Tuffery</a:t>
            </a:r>
          </a:p>
          <a:p>
            <a:pPr marL="0" inden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https://www.sheynetuffery.com/</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hlinkClick r:id="rId3"/>
              </a:rPr>
              <a:t>https://www.parnellgallery.co.nz/artists/sheyne-tuffery/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NZ" dirty="0"/>
          </a:p>
        </p:txBody>
      </p:sp>
      <p:pic>
        <p:nvPicPr>
          <p:cNvPr id="4" name="Picture 3" descr="High Density Pacific Woodcut Print By Sheyne Tuffery | absolutearts.com">
            <a:extLst>
              <a:ext uri="{FF2B5EF4-FFF2-40B4-BE49-F238E27FC236}">
                <a16:creationId xmlns:a16="http://schemas.microsoft.com/office/drawing/2014/main" id="{89224295-8BA4-499D-AFF9-47E191C7FE5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5454" y="680402"/>
            <a:ext cx="4490211" cy="4025265"/>
          </a:xfrm>
          <a:prstGeom prst="rect">
            <a:avLst/>
          </a:prstGeom>
          <a:noFill/>
          <a:ln>
            <a:noFill/>
          </a:ln>
        </p:spPr>
      </p:pic>
      <p:pic>
        <p:nvPicPr>
          <p:cNvPr id="5" name="Picture 4" descr="Prints &amp; Graphics - Sheyne Tuffery - Australian Art Auction Records">
            <a:extLst>
              <a:ext uri="{FF2B5EF4-FFF2-40B4-BE49-F238E27FC236}">
                <a16:creationId xmlns:a16="http://schemas.microsoft.com/office/drawing/2014/main" id="{E150C23E-D76B-4246-8DA9-99D07640F03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1234" y="680402"/>
            <a:ext cx="3153205" cy="4351338"/>
          </a:xfrm>
          <a:prstGeom prst="rect">
            <a:avLst/>
          </a:prstGeom>
          <a:noFill/>
          <a:ln>
            <a:noFill/>
          </a:ln>
        </p:spPr>
      </p:pic>
      <p:pic>
        <p:nvPicPr>
          <p:cNvPr id="6" name="Picture 5" descr="High Rise Pacific – Sheyne Tuffery">
            <a:extLst>
              <a:ext uri="{FF2B5EF4-FFF2-40B4-BE49-F238E27FC236}">
                <a16:creationId xmlns:a16="http://schemas.microsoft.com/office/drawing/2014/main" id="{B5BF50DB-B337-43AD-B16F-FE77B6830F3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280" y="365125"/>
            <a:ext cx="3894726" cy="5010189"/>
          </a:xfrm>
          <a:prstGeom prst="rect">
            <a:avLst/>
          </a:prstGeom>
          <a:noFill/>
          <a:ln>
            <a:noFill/>
          </a:ln>
        </p:spPr>
      </p:pic>
    </p:spTree>
    <p:extLst>
      <p:ext uri="{BB962C8B-B14F-4D97-AF65-F5344CB8AC3E}">
        <p14:creationId xmlns:p14="http://schemas.microsoft.com/office/powerpoint/2010/main" val="155510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D073-D02E-4D71-A9B6-DD58D4F1C57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5622866-5932-4CFB-BB01-92B64379C7C6}"/>
              </a:ext>
            </a:extLst>
          </p:cNvPr>
          <p:cNvSpPr>
            <a:spLocks noGrp="1"/>
          </p:cNvSpPr>
          <p:nvPr>
            <p:ph idx="1"/>
          </p:nvPr>
        </p:nvSpPr>
        <p:spPr>
          <a:xfrm>
            <a:off x="5040351" y="6308707"/>
            <a:ext cx="5991225" cy="728663"/>
          </a:xfrm>
        </p:spPr>
        <p:txBody>
          <a:bodyPr/>
          <a:lstStyle/>
          <a:p>
            <a:pPr marL="0" indent="0">
              <a:buNone/>
            </a:pPr>
            <a:r>
              <a:rPr lang="en-US" dirty="0"/>
              <a:t>Suzette Van </a:t>
            </a:r>
            <a:r>
              <a:rPr lang="en-US" dirty="0" err="1"/>
              <a:t>Dorsser</a:t>
            </a:r>
            <a:endParaRPr lang="en-NZ" dirty="0"/>
          </a:p>
        </p:txBody>
      </p:sp>
      <p:pic>
        <p:nvPicPr>
          <p:cNvPr id="4" name="Picture 3">
            <a:extLst>
              <a:ext uri="{FF2B5EF4-FFF2-40B4-BE49-F238E27FC236}">
                <a16:creationId xmlns:a16="http://schemas.microsoft.com/office/drawing/2014/main" id="{0AF20B5A-419D-4C2E-837D-5B2078343C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315" y="172050"/>
            <a:ext cx="4568190" cy="6513900"/>
          </a:xfrm>
          <a:prstGeom prst="rect">
            <a:avLst/>
          </a:prstGeom>
          <a:noFill/>
          <a:ln>
            <a:noFill/>
          </a:ln>
        </p:spPr>
      </p:pic>
      <p:pic>
        <p:nvPicPr>
          <p:cNvPr id="5122" name="Picture 2" descr="Suzette van Dorsser - Home | Facebook">
            <a:extLst>
              <a:ext uri="{FF2B5EF4-FFF2-40B4-BE49-F238E27FC236}">
                <a16:creationId xmlns:a16="http://schemas.microsoft.com/office/drawing/2014/main" id="{6886AA1B-CD74-4D06-9479-4B0B67A94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51" y="172050"/>
            <a:ext cx="2553769" cy="25537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F54DA72-FBF1-4315-9AFB-B2A6CA640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1966" y="172050"/>
            <a:ext cx="4323015" cy="60713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9F42D8A-DB05-4FF4-A6B7-769AEB688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874" y="2791141"/>
            <a:ext cx="2408722" cy="353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36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B8402-674A-41EB-BDE3-5F430722C15D}"/>
              </a:ext>
            </a:extLst>
          </p:cNvPr>
          <p:cNvSpPr>
            <a:spLocks noGrp="1"/>
          </p:cNvSpPr>
          <p:nvPr>
            <p:ph type="title"/>
          </p:nvPr>
        </p:nvSpPr>
        <p:spPr>
          <a:xfrm>
            <a:off x="8419170" y="5073805"/>
            <a:ext cx="3425283" cy="977009"/>
          </a:xfrm>
        </p:spPr>
        <p:txBody>
          <a:bodyPr>
            <a:normAutofit fontScale="90000"/>
          </a:bodyPr>
          <a:lstStyle/>
          <a:p>
            <a:r>
              <a:rPr lang="en-US" dirty="0"/>
              <a:t>Michael G Miller</a:t>
            </a:r>
            <a:endParaRPr lang="en-NZ" dirty="0"/>
          </a:p>
        </p:txBody>
      </p:sp>
      <p:pic>
        <p:nvPicPr>
          <p:cNvPr id="4" name="Picture 3" descr="A picture containing text, book, outdoor, stone&#10;&#10;Description automatically generated">
            <a:extLst>
              <a:ext uri="{FF2B5EF4-FFF2-40B4-BE49-F238E27FC236}">
                <a16:creationId xmlns:a16="http://schemas.microsoft.com/office/drawing/2014/main" id="{674E65BD-D2E1-4B23-BC15-7D4CD867565B}"/>
              </a:ext>
            </a:extLst>
          </p:cNvPr>
          <p:cNvPicPr/>
          <p:nvPr/>
        </p:nvPicPr>
        <p:blipFill>
          <a:blip r:embed="rId2">
            <a:extLst>
              <a:ext uri="{28A0092B-C50C-407E-A947-70E740481C1C}">
                <a14:useLocalDpi xmlns:a14="http://schemas.microsoft.com/office/drawing/2010/main" val="0"/>
              </a:ext>
            </a:extLst>
          </a:blip>
          <a:stretch>
            <a:fillRect/>
          </a:stretch>
        </p:blipFill>
        <p:spPr>
          <a:xfrm>
            <a:off x="264020" y="164480"/>
            <a:ext cx="7937920" cy="6529040"/>
          </a:xfrm>
          <a:prstGeom prst="rect">
            <a:avLst/>
          </a:prstGeom>
        </p:spPr>
      </p:pic>
    </p:spTree>
    <p:extLst>
      <p:ext uri="{BB962C8B-B14F-4D97-AF65-F5344CB8AC3E}">
        <p14:creationId xmlns:p14="http://schemas.microsoft.com/office/powerpoint/2010/main" val="1948120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ABDA-1576-4C09-B732-EE242919A69B}"/>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FD554CB-E5B1-4073-A7AE-1224D26E745E}"/>
              </a:ext>
            </a:extLst>
          </p:cNvPr>
          <p:cNvSpPr>
            <a:spLocks noGrp="1"/>
          </p:cNvSpPr>
          <p:nvPr>
            <p:ph idx="1"/>
          </p:nvPr>
        </p:nvSpPr>
        <p:spPr>
          <a:xfrm>
            <a:off x="8987882" y="5129561"/>
            <a:ext cx="2365917" cy="1047402"/>
          </a:xfrm>
        </p:spPr>
        <p:txBody>
          <a:bodyPr/>
          <a:lstStyle/>
          <a:p>
            <a:pPr marL="0" indent="0">
              <a:buNone/>
            </a:pPr>
            <a:r>
              <a:rPr lang="en-US" dirty="0"/>
              <a:t>R</a:t>
            </a:r>
            <a:r>
              <a:rPr lang="en-NZ" dirty="0" err="1"/>
              <a:t>ew</a:t>
            </a:r>
            <a:r>
              <a:rPr lang="en-NZ" dirty="0"/>
              <a:t> Hanks</a:t>
            </a:r>
          </a:p>
          <a:p>
            <a:pPr marL="0" indent="0">
              <a:buNone/>
            </a:pPr>
            <a:endParaRPr lang="en-NZ" dirty="0"/>
          </a:p>
        </p:txBody>
      </p:sp>
      <p:pic>
        <p:nvPicPr>
          <p:cNvPr id="9218" name="Picture 2">
            <a:extLst>
              <a:ext uri="{FF2B5EF4-FFF2-40B4-BE49-F238E27FC236}">
                <a16:creationId xmlns:a16="http://schemas.microsoft.com/office/drawing/2014/main" id="{547E3427-814F-4711-AEE5-96B9F163A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10" y="142673"/>
            <a:ext cx="8588763" cy="635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391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BE981-830C-407F-96C5-82F30051083E}"/>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6A461AB4-96E5-4435-9653-43359BE15F86}"/>
              </a:ext>
            </a:extLst>
          </p:cNvPr>
          <p:cNvSpPr>
            <a:spLocks noGrp="1"/>
          </p:cNvSpPr>
          <p:nvPr>
            <p:ph idx="1"/>
          </p:nvPr>
        </p:nvSpPr>
        <p:spPr>
          <a:xfrm>
            <a:off x="5609063" y="4750420"/>
            <a:ext cx="2776654" cy="724830"/>
          </a:xfrm>
        </p:spPr>
        <p:txBody>
          <a:bodyPr/>
          <a:lstStyle/>
          <a:p>
            <a:pPr marL="0" indent="0">
              <a:buNone/>
            </a:pPr>
            <a:r>
              <a:rPr lang="en-US" dirty="0"/>
              <a:t>Irving </a:t>
            </a:r>
            <a:r>
              <a:rPr lang="en-NZ" dirty="0"/>
              <a:t>Herrera</a:t>
            </a:r>
          </a:p>
        </p:txBody>
      </p:sp>
      <p:pic>
        <p:nvPicPr>
          <p:cNvPr id="4" name="Picture 3">
            <a:extLst>
              <a:ext uri="{FF2B5EF4-FFF2-40B4-BE49-F238E27FC236}">
                <a16:creationId xmlns:a16="http://schemas.microsoft.com/office/drawing/2014/main" id="{09E7611E-3CCB-40C4-A9DF-FC3BF9A22A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800449"/>
            <a:ext cx="5444417" cy="5477688"/>
          </a:xfrm>
          <a:prstGeom prst="rect">
            <a:avLst/>
          </a:prstGeom>
          <a:noFill/>
          <a:ln>
            <a:noFill/>
          </a:ln>
        </p:spPr>
      </p:pic>
      <p:pic>
        <p:nvPicPr>
          <p:cNvPr id="6" name="Picture 5">
            <a:extLst>
              <a:ext uri="{FF2B5EF4-FFF2-40B4-BE49-F238E27FC236}">
                <a16:creationId xmlns:a16="http://schemas.microsoft.com/office/drawing/2014/main" id="{A86111F6-0C83-445E-8466-B17A7ECE21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7811" y="198148"/>
            <a:ext cx="3803146" cy="3803146"/>
          </a:xfrm>
          <a:prstGeom prst="rect">
            <a:avLst/>
          </a:prstGeom>
          <a:noFill/>
          <a:ln>
            <a:noFill/>
          </a:ln>
        </p:spPr>
      </p:pic>
      <p:pic>
        <p:nvPicPr>
          <p:cNvPr id="5" name="Picture 4">
            <a:extLst>
              <a:ext uri="{FF2B5EF4-FFF2-40B4-BE49-F238E27FC236}">
                <a16:creationId xmlns:a16="http://schemas.microsoft.com/office/drawing/2014/main" id="{A38FE952-EA73-41AD-8A9C-66AFB0A9E58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7229" y="3247941"/>
            <a:ext cx="3510371" cy="3476243"/>
          </a:xfrm>
          <a:prstGeom prst="rect">
            <a:avLst/>
          </a:prstGeom>
          <a:noFill/>
          <a:ln>
            <a:noFill/>
          </a:ln>
        </p:spPr>
      </p:pic>
    </p:spTree>
    <p:extLst>
      <p:ext uri="{BB962C8B-B14F-4D97-AF65-F5344CB8AC3E}">
        <p14:creationId xmlns:p14="http://schemas.microsoft.com/office/powerpoint/2010/main" val="1561503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37E8-7C3A-405E-A1DF-398A259E3CB9}"/>
              </a:ext>
            </a:extLst>
          </p:cNvPr>
          <p:cNvSpPr>
            <a:spLocks noGrp="1"/>
          </p:cNvSpPr>
          <p:nvPr>
            <p:ph type="title"/>
          </p:nvPr>
        </p:nvSpPr>
        <p:spPr/>
        <p:txBody>
          <a:bodyPr/>
          <a:lstStyle/>
          <a:p>
            <a:endParaRPr lang="en-NZ"/>
          </a:p>
        </p:txBody>
      </p:sp>
      <p:pic>
        <p:nvPicPr>
          <p:cNvPr id="2050" name="Picture 2" descr="Page 27 May 29 2016 by Gabrielle Belz">
            <a:extLst>
              <a:ext uri="{FF2B5EF4-FFF2-40B4-BE49-F238E27FC236}">
                <a16:creationId xmlns:a16="http://schemas.microsoft.com/office/drawing/2014/main" id="{ACAF05D1-79D9-4CA8-8F9C-D1BA7C49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56" y="0"/>
            <a:ext cx="5135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 35 July 3 1916 by Gabrielle Belz">
            <a:extLst>
              <a:ext uri="{FF2B5EF4-FFF2-40B4-BE49-F238E27FC236}">
                <a16:creationId xmlns:a16="http://schemas.microsoft.com/office/drawing/2014/main" id="{98420244-AD5C-4A4F-9217-016083363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119" y="0"/>
            <a:ext cx="4948356" cy="6686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61E716-36EA-4180-9CB0-F46578314116}"/>
              </a:ext>
            </a:extLst>
          </p:cNvPr>
          <p:cNvSpPr>
            <a:spLocks noGrp="1"/>
          </p:cNvSpPr>
          <p:nvPr>
            <p:ph idx="1"/>
          </p:nvPr>
        </p:nvSpPr>
        <p:spPr>
          <a:xfrm>
            <a:off x="960437" y="6185693"/>
            <a:ext cx="5135563" cy="614363"/>
          </a:xfrm>
        </p:spPr>
        <p:txBody>
          <a:bodyPr/>
          <a:lstStyle/>
          <a:p>
            <a:pPr marL="0" indent="0">
              <a:buNone/>
            </a:pPr>
            <a:r>
              <a:rPr lang="en-US" dirty="0"/>
              <a:t>Gabrielle </a:t>
            </a:r>
            <a:r>
              <a:rPr lang="en-US" dirty="0" err="1"/>
              <a:t>Belz</a:t>
            </a:r>
            <a:endParaRPr lang="en-NZ" dirty="0"/>
          </a:p>
        </p:txBody>
      </p:sp>
    </p:spTree>
    <p:extLst>
      <p:ext uri="{BB962C8B-B14F-4D97-AF65-F5344CB8AC3E}">
        <p14:creationId xmlns:p14="http://schemas.microsoft.com/office/powerpoint/2010/main" val="404925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170A-C868-45AC-8B0B-D65E084DB96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416B59B-1148-4D62-B036-C86A32CF5F13}"/>
              </a:ext>
            </a:extLst>
          </p:cNvPr>
          <p:cNvSpPr>
            <a:spLocks noGrp="1"/>
          </p:cNvSpPr>
          <p:nvPr>
            <p:ph idx="1"/>
          </p:nvPr>
        </p:nvSpPr>
        <p:spPr>
          <a:xfrm>
            <a:off x="1676400" y="5476270"/>
            <a:ext cx="10515600" cy="528638"/>
          </a:xfrm>
        </p:spPr>
        <p:txBody>
          <a:bodyPr/>
          <a:lstStyle/>
          <a:p>
            <a:pPr marL="0" indent="0">
              <a:buNone/>
            </a:pPr>
            <a:r>
              <a:rPr lang="en-NZ" dirty="0" err="1"/>
              <a:t>Osmeivy</a:t>
            </a:r>
            <a:r>
              <a:rPr lang="en-NZ" dirty="0"/>
              <a:t> Ortega</a:t>
            </a:r>
          </a:p>
        </p:txBody>
      </p:sp>
      <p:pic>
        <p:nvPicPr>
          <p:cNvPr id="4" name="Picture 3">
            <a:extLst>
              <a:ext uri="{FF2B5EF4-FFF2-40B4-BE49-F238E27FC236}">
                <a16:creationId xmlns:a16="http://schemas.microsoft.com/office/drawing/2014/main" id="{4BB6E8C0-590C-435E-B646-CF48FB97EFE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76401" y="681037"/>
            <a:ext cx="3525202" cy="4743640"/>
          </a:xfrm>
          <a:prstGeom prst="rect">
            <a:avLst/>
          </a:prstGeom>
          <a:noFill/>
          <a:ln>
            <a:noFill/>
          </a:ln>
        </p:spPr>
      </p:pic>
      <p:pic>
        <p:nvPicPr>
          <p:cNvPr id="5" name="Picture 4">
            <a:extLst>
              <a:ext uri="{FF2B5EF4-FFF2-40B4-BE49-F238E27FC236}">
                <a16:creationId xmlns:a16="http://schemas.microsoft.com/office/drawing/2014/main" id="{9991E7AA-FEC0-47F6-B6E7-6C1D5C32FF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73054" y="118228"/>
            <a:ext cx="4520794" cy="6621543"/>
          </a:xfrm>
          <a:prstGeom prst="rect">
            <a:avLst/>
          </a:prstGeom>
          <a:noFill/>
          <a:ln>
            <a:noFill/>
          </a:ln>
        </p:spPr>
      </p:pic>
    </p:spTree>
    <p:extLst>
      <p:ext uri="{BB962C8B-B14F-4D97-AF65-F5344CB8AC3E}">
        <p14:creationId xmlns:p14="http://schemas.microsoft.com/office/powerpoint/2010/main" val="2763336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E970-E0E2-4193-96EC-AEC10250897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4B45DE1A-FACC-4716-A213-BDDF33CB3144}"/>
              </a:ext>
            </a:extLst>
          </p:cNvPr>
          <p:cNvSpPr>
            <a:spLocks noGrp="1"/>
          </p:cNvSpPr>
          <p:nvPr>
            <p:ph idx="1"/>
          </p:nvPr>
        </p:nvSpPr>
        <p:spPr>
          <a:xfrm>
            <a:off x="5419724" y="6214268"/>
            <a:ext cx="5572125" cy="557213"/>
          </a:xfrm>
        </p:spPr>
        <p:txBody>
          <a:bodyPr/>
          <a:lstStyle/>
          <a:p>
            <a:pPr marL="0" indent="0">
              <a:buNone/>
            </a:pPr>
            <a:r>
              <a:rPr lang="en-US" dirty="0"/>
              <a:t>E Mervyn Taylor</a:t>
            </a:r>
            <a:endParaRPr lang="en-NZ" dirty="0"/>
          </a:p>
        </p:txBody>
      </p:sp>
      <p:pic>
        <p:nvPicPr>
          <p:cNvPr id="4" name="Picture 3">
            <a:extLst>
              <a:ext uri="{FF2B5EF4-FFF2-40B4-BE49-F238E27FC236}">
                <a16:creationId xmlns:a16="http://schemas.microsoft.com/office/drawing/2014/main" id="{75716C0E-429E-4C1F-A675-C2BB499BAB2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8150" y="195379"/>
            <a:ext cx="4658678" cy="6467242"/>
          </a:xfrm>
          <a:prstGeom prst="rect">
            <a:avLst/>
          </a:prstGeom>
          <a:noFill/>
          <a:ln>
            <a:noFill/>
          </a:ln>
        </p:spPr>
      </p:pic>
      <p:pic>
        <p:nvPicPr>
          <p:cNvPr id="3074" name="Picture 2" descr="Huia Print by E. Mervyn Taylor: New Zealand Fine Prints">
            <a:extLst>
              <a:ext uri="{FF2B5EF4-FFF2-40B4-BE49-F238E27FC236}">
                <a16:creationId xmlns:a16="http://schemas.microsoft.com/office/drawing/2014/main" id="{ABD59609-2D86-4B68-9910-D53F26545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1308100"/>
            <a:ext cx="6734294"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49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29BD-8E20-443B-9C16-89C68A7D0C44}"/>
              </a:ext>
            </a:extLst>
          </p:cNvPr>
          <p:cNvSpPr>
            <a:spLocks noGrp="1"/>
          </p:cNvSpPr>
          <p:nvPr>
            <p:ph type="title"/>
          </p:nvPr>
        </p:nvSpPr>
        <p:spPr>
          <a:xfrm>
            <a:off x="838200" y="2917825"/>
            <a:ext cx="10515600" cy="1325563"/>
          </a:xfrm>
        </p:spPr>
        <p:txBody>
          <a:bodyPr/>
          <a:lstStyle/>
          <a:p>
            <a:pPr algn="ctr"/>
            <a:r>
              <a:rPr lang="en-NZ" dirty="0"/>
              <a:t>Part 1</a:t>
            </a:r>
          </a:p>
        </p:txBody>
      </p:sp>
      <p:sp>
        <p:nvSpPr>
          <p:cNvPr id="3" name="Content Placeholder 2">
            <a:extLst>
              <a:ext uri="{FF2B5EF4-FFF2-40B4-BE49-F238E27FC236}">
                <a16:creationId xmlns:a16="http://schemas.microsoft.com/office/drawing/2014/main" id="{8F870D17-A62C-49E9-ACF3-47BF70AF5E01}"/>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3890009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5BD9-86B6-41CB-B35C-A0A2E4FBE22F}"/>
              </a:ext>
            </a:extLst>
          </p:cNvPr>
          <p:cNvSpPr>
            <a:spLocks noGrp="1"/>
          </p:cNvSpPr>
          <p:nvPr>
            <p:ph type="title"/>
          </p:nvPr>
        </p:nvSpPr>
        <p:spPr>
          <a:xfrm>
            <a:off x="0" y="-1"/>
            <a:ext cx="12192000" cy="2003461"/>
          </a:xfrm>
          <a:solidFill>
            <a:schemeClr val="accent1">
              <a:lumMod val="60000"/>
              <a:lumOff val="40000"/>
            </a:schemeClr>
          </a:solidFill>
        </p:spPr>
        <p:txBody>
          <a:bodyPr vert="horz" lIns="91440" tIns="45720" rIns="91440" bIns="45720" rtlCol="0" anchor="b">
            <a:normAutofit/>
          </a:bodyPr>
          <a:lstStyle/>
          <a:p>
            <a:pPr algn="ctr"/>
            <a:r>
              <a:rPr lang="en-US" sz="5400" kern="1200" dirty="0">
                <a:solidFill>
                  <a:schemeClr val="bg1"/>
                </a:solidFill>
                <a:latin typeface="+mj-lt"/>
                <a:ea typeface="+mj-ea"/>
                <a:cs typeface="+mj-cs"/>
              </a:rPr>
              <a:t>Starting tasks designed to be novice friendly </a:t>
            </a:r>
          </a:p>
        </p:txBody>
      </p:sp>
      <p:graphicFrame>
        <p:nvGraphicFramePr>
          <p:cNvPr id="17" name="Content Placeholder 3">
            <a:extLst>
              <a:ext uri="{FF2B5EF4-FFF2-40B4-BE49-F238E27FC236}">
                <a16:creationId xmlns:a16="http://schemas.microsoft.com/office/drawing/2014/main" id="{E2F9D135-D489-4277-AED5-960A40E13C7B}"/>
              </a:ext>
            </a:extLst>
          </p:cNvPr>
          <p:cNvGraphicFramePr>
            <a:graphicFrameLocks noGrp="1"/>
          </p:cNvGraphicFramePr>
          <p:nvPr>
            <p:ph idx="1"/>
          </p:nvPr>
        </p:nvGraphicFramePr>
        <p:xfrm>
          <a:off x="424131" y="2539999"/>
          <a:ext cx="10662968" cy="3695727"/>
        </p:xfrm>
        <a:graphic>
          <a:graphicData uri="http://schemas.openxmlformats.org/drawingml/2006/table">
            <a:tbl>
              <a:tblPr firstRow="1" firstCol="1" bandRow="1"/>
              <a:tblGrid>
                <a:gridCol w="10662968">
                  <a:extLst>
                    <a:ext uri="{9D8B030D-6E8A-4147-A177-3AD203B41FA5}">
                      <a16:colId xmlns:a16="http://schemas.microsoft.com/office/drawing/2014/main" val="1894613644"/>
                    </a:ext>
                  </a:extLst>
                </a:gridCol>
              </a:tblGrid>
              <a:tr h="637684">
                <a:tc>
                  <a:txBody>
                    <a:bodyPr/>
                    <a:lstStyle/>
                    <a:p>
                      <a:pPr algn="l" fontAlgn="t">
                        <a:lnSpc>
                          <a:spcPct val="107000"/>
                        </a:lnSpc>
                        <a:spcBef>
                          <a:spcPts val="0"/>
                        </a:spcBef>
                        <a:spcAft>
                          <a:spcPts val="0"/>
                        </a:spcAft>
                      </a:pPr>
                      <a:r>
                        <a:rPr lang="en-NZ" sz="3300" b="0" i="0" u="none" strike="noStrike">
                          <a:effectLst/>
                          <a:latin typeface="Calibri" panose="020F0502020204030204" pitchFamily="34" charset="0"/>
                          <a:ea typeface="Calibri" panose="020F0502020204030204" pitchFamily="34" charset="0"/>
                          <a:cs typeface="Times New Roman" panose="02020603050405020304" pitchFamily="18" charset="0"/>
                        </a:rPr>
                        <a:t>Small textured woodcut</a:t>
                      </a:r>
                      <a:endParaRPr lang="en-NZ"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210035"/>
                  </a:ext>
                </a:extLst>
              </a:tr>
              <a:tr h="637684">
                <a:tc>
                  <a:txBody>
                    <a:bodyPr/>
                    <a:lstStyle/>
                    <a:p>
                      <a:pPr algn="l" fontAlgn="t">
                        <a:lnSpc>
                          <a:spcPct val="107000"/>
                        </a:lnSpc>
                        <a:spcBef>
                          <a:spcPts val="0"/>
                        </a:spcBef>
                        <a:spcAft>
                          <a:spcPts val="0"/>
                        </a:spcAft>
                      </a:pPr>
                      <a:r>
                        <a:rPr lang="en-NZ" sz="3300" b="0" i="0" u="none" strike="noStrike">
                          <a:effectLst/>
                          <a:latin typeface="Calibri" panose="020F0502020204030204" pitchFamily="34" charset="0"/>
                          <a:ea typeface="Calibri" panose="020F0502020204030204" pitchFamily="34" charset="0"/>
                          <a:cs typeface="Times New Roman" panose="02020603050405020304" pitchFamily="18" charset="0"/>
                        </a:rPr>
                        <a:t>Pattern woodcut</a:t>
                      </a:r>
                      <a:endParaRPr lang="en-NZ"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724543"/>
                  </a:ext>
                </a:extLst>
              </a:tr>
              <a:tr h="637684">
                <a:tc>
                  <a:txBody>
                    <a:bodyPr/>
                    <a:lstStyle/>
                    <a:p>
                      <a:pPr algn="l" fontAlgn="t">
                        <a:lnSpc>
                          <a:spcPct val="107000"/>
                        </a:lnSpc>
                        <a:spcBef>
                          <a:spcPts val="0"/>
                        </a:spcBef>
                        <a:spcAft>
                          <a:spcPts val="0"/>
                        </a:spcAft>
                      </a:pPr>
                      <a:r>
                        <a:rPr lang="en-NZ" sz="3300" b="0" i="0" u="none" strike="noStrike">
                          <a:effectLst/>
                          <a:latin typeface="Calibri" panose="020F0502020204030204" pitchFamily="34" charset="0"/>
                          <a:ea typeface="Calibri" panose="020F0502020204030204" pitchFamily="34" charset="0"/>
                          <a:cs typeface="Times New Roman" panose="02020603050405020304" pitchFamily="18" charset="0"/>
                        </a:rPr>
                        <a:t>Collograph pattern or imagery</a:t>
                      </a:r>
                      <a:endParaRPr lang="en-NZ"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236387"/>
                  </a:ext>
                </a:extLst>
              </a:tr>
              <a:tr h="1144991">
                <a:tc>
                  <a:txBody>
                    <a:bodyPr/>
                    <a:lstStyle/>
                    <a:p>
                      <a:pPr algn="l" fontAlgn="t">
                        <a:lnSpc>
                          <a:spcPct val="107000"/>
                        </a:lnSpc>
                        <a:spcBef>
                          <a:spcPts val="0"/>
                        </a:spcBef>
                        <a:spcAft>
                          <a:spcPts val="0"/>
                        </a:spcAft>
                      </a:pPr>
                      <a:r>
                        <a:rPr lang="en-NZ" sz="3300" b="0" i="0" u="none" strike="noStrike" dirty="0">
                          <a:effectLst/>
                          <a:latin typeface="Calibri" panose="020F0502020204030204" pitchFamily="34" charset="0"/>
                          <a:ea typeface="Calibri" panose="020F0502020204030204" pitchFamily="34" charset="0"/>
                          <a:cs typeface="Times New Roman" panose="02020603050405020304" pitchFamily="18" charset="0"/>
                        </a:rPr>
                        <a:t>6 prints with minimum of 6 layers each </a:t>
                      </a:r>
                    </a:p>
                    <a:p>
                      <a:pPr algn="l" fontAlgn="t">
                        <a:lnSpc>
                          <a:spcPct val="107000"/>
                        </a:lnSpc>
                        <a:spcBef>
                          <a:spcPts val="0"/>
                        </a:spcBef>
                        <a:spcAft>
                          <a:spcPts val="0"/>
                        </a:spcAft>
                      </a:pPr>
                      <a:r>
                        <a:rPr lang="en-NZ" sz="3300" b="0" i="0" u="none" strike="noStrike" dirty="0">
                          <a:effectLst/>
                          <a:latin typeface="Calibri" panose="020F0502020204030204" pitchFamily="34" charset="0"/>
                          <a:ea typeface="Calibri" panose="020F0502020204030204" pitchFamily="34" charset="0"/>
                          <a:cs typeface="Times New Roman" panose="02020603050405020304" pitchFamily="18" charset="0"/>
                        </a:rPr>
                        <a:t>(showing opaque and transparent layers)</a:t>
                      </a:r>
                      <a:endParaRPr lang="en-NZ"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846257"/>
                  </a:ext>
                </a:extLst>
              </a:tr>
              <a:tr h="637684">
                <a:tc>
                  <a:txBody>
                    <a:bodyPr/>
                    <a:lstStyle/>
                    <a:p>
                      <a:pPr algn="l" fontAlgn="t">
                        <a:lnSpc>
                          <a:spcPct val="107000"/>
                        </a:lnSpc>
                        <a:spcBef>
                          <a:spcPts val="0"/>
                        </a:spcBef>
                        <a:spcAft>
                          <a:spcPts val="0"/>
                        </a:spcAft>
                      </a:pPr>
                      <a:r>
                        <a:rPr lang="en-NZ" sz="3300" b="0" i="0" u="none" strike="noStrike" dirty="0">
                          <a:effectLst/>
                          <a:latin typeface="Calibri" panose="020F0502020204030204" pitchFamily="34" charset="0"/>
                          <a:ea typeface="Calibri" panose="020F0502020204030204" pitchFamily="34" charset="0"/>
                          <a:cs typeface="Times New Roman" panose="02020603050405020304" pitchFamily="18" charset="0"/>
                        </a:rPr>
                        <a:t>Theme selected</a:t>
                      </a:r>
                      <a:endParaRPr lang="en-NZ"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2158413"/>
                  </a:ext>
                </a:extLst>
              </a:tr>
            </a:tbl>
          </a:graphicData>
        </a:graphic>
      </p:graphicFrame>
    </p:spTree>
    <p:extLst>
      <p:ext uri="{BB962C8B-B14F-4D97-AF65-F5344CB8AC3E}">
        <p14:creationId xmlns:p14="http://schemas.microsoft.com/office/powerpoint/2010/main" val="1787270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837" y="177129"/>
            <a:ext cx="10515600" cy="2515220"/>
          </a:xfrm>
        </p:spPr>
        <p:txBody>
          <a:bodyPr>
            <a:normAutofit fontScale="85000" lnSpcReduction="20000"/>
          </a:bodyPr>
          <a:lstStyle/>
          <a:p>
            <a:r>
              <a:rPr lang="en-NZ" dirty="0"/>
              <a:t>Select a range of pieces of wood (including at least one A5)</a:t>
            </a:r>
          </a:p>
          <a:p>
            <a:r>
              <a:rPr lang="en-NZ" dirty="0"/>
              <a:t>Choose a range of textures or patterns from dark and dense to very light</a:t>
            </a:r>
          </a:p>
          <a:p>
            <a:r>
              <a:rPr lang="en-NZ" dirty="0"/>
              <a:t>Mechanical and hand made marks</a:t>
            </a:r>
          </a:p>
          <a:p>
            <a:r>
              <a:rPr lang="en-NZ" dirty="0"/>
              <a:t>Think about soft/ fuzzy lines versus hard edge lines </a:t>
            </a:r>
          </a:p>
          <a:p>
            <a:r>
              <a:rPr lang="en-NZ" dirty="0"/>
              <a:t>Create wood blocks that can be layered to create interesting layered surfaces (These can be shared/ abstract patterns/ tones/ textures or relate directly to your theme)</a:t>
            </a:r>
          </a:p>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02" y="2692349"/>
            <a:ext cx="4762500" cy="3571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197" y="2698136"/>
            <a:ext cx="4426039" cy="35660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4630" y="2692349"/>
            <a:ext cx="2585193" cy="3571875"/>
          </a:xfrm>
          <a:prstGeom prst="rect">
            <a:avLst/>
          </a:prstGeom>
        </p:spPr>
      </p:pic>
      <p:sp>
        <p:nvSpPr>
          <p:cNvPr id="7" name="TextBox 6"/>
          <p:cNvSpPr txBox="1"/>
          <p:nvPr/>
        </p:nvSpPr>
        <p:spPr>
          <a:xfrm>
            <a:off x="9464630" y="6246253"/>
            <a:ext cx="1438984" cy="369332"/>
          </a:xfrm>
          <a:prstGeom prst="rect">
            <a:avLst/>
          </a:prstGeom>
          <a:noFill/>
        </p:spPr>
        <p:txBody>
          <a:bodyPr wrap="none" rtlCol="0">
            <a:spAutoFit/>
          </a:bodyPr>
          <a:lstStyle/>
          <a:p>
            <a:r>
              <a:rPr lang="en-NZ" dirty="0"/>
              <a:t>Conrad </a:t>
            </a:r>
            <a:r>
              <a:rPr lang="en-NZ" dirty="0" err="1"/>
              <a:t>Botes</a:t>
            </a:r>
            <a:endParaRPr lang="en-NZ" dirty="0"/>
          </a:p>
        </p:txBody>
      </p:sp>
    </p:spTree>
    <p:extLst>
      <p:ext uri="{BB962C8B-B14F-4D97-AF65-F5344CB8AC3E}">
        <p14:creationId xmlns:p14="http://schemas.microsoft.com/office/powerpoint/2010/main" val="3806280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ADC6-A107-4B55-BE2F-F3D01D85AC09}"/>
              </a:ext>
            </a:extLst>
          </p:cNvPr>
          <p:cNvSpPr>
            <a:spLocks noGrp="1"/>
          </p:cNvSpPr>
          <p:nvPr>
            <p:ph type="title"/>
          </p:nvPr>
        </p:nvSpPr>
        <p:spPr>
          <a:xfrm>
            <a:off x="838200" y="165100"/>
            <a:ext cx="10515600" cy="587375"/>
          </a:xfrm>
        </p:spPr>
        <p:txBody>
          <a:bodyPr>
            <a:normAutofit fontScale="90000"/>
          </a:bodyPr>
          <a:lstStyle/>
          <a:p>
            <a:r>
              <a:rPr lang="en-NZ" dirty="0" err="1"/>
              <a:t>Sheyne</a:t>
            </a:r>
            <a:r>
              <a:rPr lang="en-NZ" dirty="0"/>
              <a:t> Tuffery</a:t>
            </a:r>
          </a:p>
        </p:txBody>
      </p:sp>
      <p:sp>
        <p:nvSpPr>
          <p:cNvPr id="3" name="Content Placeholder 2">
            <a:extLst>
              <a:ext uri="{FF2B5EF4-FFF2-40B4-BE49-F238E27FC236}">
                <a16:creationId xmlns:a16="http://schemas.microsoft.com/office/drawing/2014/main" id="{5469237C-763B-441C-917A-E328DCEBC731}"/>
              </a:ext>
            </a:extLst>
          </p:cNvPr>
          <p:cNvSpPr>
            <a:spLocks noGrp="1"/>
          </p:cNvSpPr>
          <p:nvPr>
            <p:ph idx="1"/>
          </p:nvPr>
        </p:nvSpPr>
        <p:spPr/>
        <p:txBody>
          <a:bodyPr/>
          <a:lstStyle/>
          <a:p>
            <a:endParaRPr lang="en-NZ"/>
          </a:p>
        </p:txBody>
      </p:sp>
      <p:pic>
        <p:nvPicPr>
          <p:cNvPr id="1026" name="Picture 2" descr="Kingi Minor Waka by Sheyne Tuffery, Parnell Gallery, Auckland NZ">
            <a:extLst>
              <a:ext uri="{FF2B5EF4-FFF2-40B4-BE49-F238E27FC236}">
                <a16:creationId xmlns:a16="http://schemas.microsoft.com/office/drawing/2014/main" id="{A8C16A69-D54B-4BCD-9325-B784E7E42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752475"/>
            <a:ext cx="4338637" cy="597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eyne tuffery Visual Artist Aotearoa New Zealand Artist – Sheyne Tuffery">
            <a:extLst>
              <a:ext uri="{FF2B5EF4-FFF2-40B4-BE49-F238E27FC236}">
                <a16:creationId xmlns:a16="http://schemas.microsoft.com/office/drawing/2014/main" id="{EFF2F17B-37BD-4E30-817D-23EA99128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5" y="165100"/>
            <a:ext cx="3651250" cy="365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eyne Tuffery — ARTIVIST : creative by any means necessary!">
            <a:extLst>
              <a:ext uri="{FF2B5EF4-FFF2-40B4-BE49-F238E27FC236}">
                <a16:creationId xmlns:a16="http://schemas.microsoft.com/office/drawing/2014/main" id="{5A0F2C83-087C-4C7E-9DCD-8E4A74113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4001294"/>
            <a:ext cx="2562225" cy="26360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eyne Tuffery – Tuatara, Buick, Minor W – Kura Gallery: Maori and New  Zealand Art + Design.">
            <a:extLst>
              <a:ext uri="{FF2B5EF4-FFF2-40B4-BE49-F238E27FC236}">
                <a16:creationId xmlns:a16="http://schemas.microsoft.com/office/drawing/2014/main" id="{F773BF3D-B5B0-4993-BCFD-8901167CE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099" y="266700"/>
            <a:ext cx="4092321" cy="597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88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F6F3-B370-4117-B19E-C8AFEE313888}"/>
              </a:ext>
            </a:extLst>
          </p:cNvPr>
          <p:cNvSpPr>
            <a:spLocks noGrp="1"/>
          </p:cNvSpPr>
          <p:nvPr>
            <p:ph type="title"/>
          </p:nvPr>
        </p:nvSpPr>
        <p:spPr>
          <a:xfrm>
            <a:off x="8973519" y="3428999"/>
            <a:ext cx="3046708" cy="2739327"/>
          </a:xfrm>
        </p:spPr>
        <p:txBody>
          <a:bodyPr>
            <a:normAutofit/>
          </a:bodyPr>
          <a:lstStyle/>
          <a:p>
            <a:r>
              <a:rPr lang="en-NZ" dirty="0"/>
              <a:t>Ilona </a:t>
            </a:r>
            <a:r>
              <a:rPr lang="en-NZ" dirty="0" err="1"/>
              <a:t>Lasminas</a:t>
            </a:r>
            <a:br>
              <a:rPr lang="en-NZ" dirty="0"/>
            </a:br>
            <a:r>
              <a:rPr lang="en-NZ" sz="2400" dirty="0"/>
              <a:t>http://www.fps.org.au/</a:t>
            </a:r>
            <a:br>
              <a:rPr lang="en-NZ" sz="2400" dirty="0"/>
            </a:br>
            <a:r>
              <a:rPr lang="en-NZ" sz="2400" dirty="0"/>
              <a:t>Fire station Print studio Melbourne</a:t>
            </a:r>
            <a:endParaRPr lang="en-NZ" dirty="0"/>
          </a:p>
        </p:txBody>
      </p:sp>
      <p:pic>
        <p:nvPicPr>
          <p:cNvPr id="5" name="Content Placeholder 4" descr="A picture containing fabric, curtain, rug&#10;&#10;Description automatically generated">
            <a:extLst>
              <a:ext uri="{FF2B5EF4-FFF2-40B4-BE49-F238E27FC236}">
                <a16:creationId xmlns:a16="http://schemas.microsoft.com/office/drawing/2014/main" id="{28B98739-D3B8-4AF0-864D-1AC78A23CE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31" t="5302" r="10876" b="9457"/>
          <a:stretch/>
        </p:blipFill>
        <p:spPr>
          <a:xfrm>
            <a:off x="464948" y="353915"/>
            <a:ext cx="8291594" cy="6150170"/>
          </a:xfrm>
        </p:spPr>
      </p:pic>
    </p:spTree>
    <p:extLst>
      <p:ext uri="{BB962C8B-B14F-4D97-AF65-F5344CB8AC3E}">
        <p14:creationId xmlns:p14="http://schemas.microsoft.com/office/powerpoint/2010/main" val="3787548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636CB-EE25-4EFD-B28F-BCF34CE8F601}"/>
              </a:ext>
            </a:extLst>
          </p:cNvPr>
          <p:cNvSpPr>
            <a:spLocks noGrp="1"/>
          </p:cNvSpPr>
          <p:nvPr>
            <p:ph type="title"/>
          </p:nvPr>
        </p:nvSpPr>
        <p:spPr/>
        <p:txBody>
          <a:bodyPr/>
          <a:lstStyle/>
          <a:p>
            <a:endParaRPr lang="en-NZ"/>
          </a:p>
        </p:txBody>
      </p:sp>
      <p:pic>
        <p:nvPicPr>
          <p:cNvPr id="7" name="Picture 6" descr="A picture containing fabric&#10;&#10;Description automatically generated">
            <a:extLst>
              <a:ext uri="{FF2B5EF4-FFF2-40B4-BE49-F238E27FC236}">
                <a16:creationId xmlns:a16="http://schemas.microsoft.com/office/drawing/2014/main" id="{38BBE662-88D1-4C1B-90BC-9A628E56510F}"/>
              </a:ext>
            </a:extLst>
          </p:cNvPr>
          <p:cNvPicPr>
            <a:picLocks noChangeAspect="1"/>
          </p:cNvPicPr>
          <p:nvPr/>
        </p:nvPicPr>
        <p:blipFill rotWithShape="1">
          <a:blip r:embed="rId2">
            <a:extLst>
              <a:ext uri="{28A0092B-C50C-407E-A947-70E740481C1C}">
                <a14:useLocalDpi xmlns:a14="http://schemas.microsoft.com/office/drawing/2010/main" val="0"/>
              </a:ext>
            </a:extLst>
          </a:blip>
          <a:srcRect b="5120"/>
          <a:stretch/>
        </p:blipFill>
        <p:spPr>
          <a:xfrm>
            <a:off x="309149" y="141301"/>
            <a:ext cx="9240254" cy="6575397"/>
          </a:xfrm>
          <a:prstGeom prst="rect">
            <a:avLst/>
          </a:prstGeom>
        </p:spPr>
      </p:pic>
      <p:sp>
        <p:nvSpPr>
          <p:cNvPr id="5" name="Title 1">
            <a:extLst>
              <a:ext uri="{FF2B5EF4-FFF2-40B4-BE49-F238E27FC236}">
                <a16:creationId xmlns:a16="http://schemas.microsoft.com/office/drawing/2014/main" id="{C13EE25F-5A3C-4133-A40A-2DE528699438}"/>
              </a:ext>
            </a:extLst>
          </p:cNvPr>
          <p:cNvSpPr txBox="1">
            <a:spLocks/>
          </p:cNvSpPr>
          <p:nvPr/>
        </p:nvSpPr>
        <p:spPr>
          <a:xfrm>
            <a:off x="9739901" y="3428999"/>
            <a:ext cx="2280326" cy="30638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a:t>Ilona Lasminas</a:t>
            </a:r>
            <a:br>
              <a:rPr lang="en-NZ"/>
            </a:br>
            <a:r>
              <a:rPr lang="en-NZ" sz="2400"/>
              <a:t>http://www.fps.org.au/</a:t>
            </a:r>
            <a:br>
              <a:rPr lang="en-NZ" sz="2400"/>
            </a:br>
            <a:r>
              <a:rPr lang="en-NZ" sz="2400"/>
              <a:t>Fire station Print studio Melbourne</a:t>
            </a:r>
            <a:endParaRPr lang="en-NZ" dirty="0"/>
          </a:p>
        </p:txBody>
      </p:sp>
    </p:spTree>
    <p:extLst>
      <p:ext uri="{BB962C8B-B14F-4D97-AF65-F5344CB8AC3E}">
        <p14:creationId xmlns:p14="http://schemas.microsoft.com/office/powerpoint/2010/main" val="2814086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D100-B630-4607-A600-B1DD87BC25FA}"/>
              </a:ext>
            </a:extLst>
          </p:cNvPr>
          <p:cNvSpPr>
            <a:spLocks noGrp="1"/>
          </p:cNvSpPr>
          <p:nvPr>
            <p:ph type="title"/>
          </p:nvPr>
        </p:nvSpPr>
        <p:spPr/>
        <p:txBody>
          <a:bodyPr/>
          <a:lstStyle/>
          <a:p>
            <a:endParaRPr lang="en-NZ"/>
          </a:p>
        </p:txBody>
      </p:sp>
      <p:pic>
        <p:nvPicPr>
          <p:cNvPr id="5" name="Content Placeholder 4" descr="A picture containing fabric, table, rug&#10;&#10;Description automatically generated">
            <a:extLst>
              <a:ext uri="{FF2B5EF4-FFF2-40B4-BE49-F238E27FC236}">
                <a16:creationId xmlns:a16="http://schemas.microsoft.com/office/drawing/2014/main" id="{D57DA519-7F26-44CA-8629-B797918A49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365125"/>
            <a:ext cx="5801784" cy="4351338"/>
          </a:xfrm>
        </p:spPr>
      </p:pic>
      <p:pic>
        <p:nvPicPr>
          <p:cNvPr id="7" name="Picture 6" descr="A picture containing fabric&#10;&#10;Description automatically generated">
            <a:extLst>
              <a:ext uri="{FF2B5EF4-FFF2-40B4-BE49-F238E27FC236}">
                <a16:creationId xmlns:a16="http://schemas.microsoft.com/office/drawing/2014/main" id="{7B595B76-7F61-44B6-ABA6-A97D0923C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443" y="365125"/>
            <a:ext cx="5801784" cy="4351338"/>
          </a:xfrm>
          <a:prstGeom prst="rect">
            <a:avLst/>
          </a:prstGeom>
        </p:spPr>
      </p:pic>
      <p:sp>
        <p:nvSpPr>
          <p:cNvPr id="8" name="Title 1">
            <a:extLst>
              <a:ext uri="{FF2B5EF4-FFF2-40B4-BE49-F238E27FC236}">
                <a16:creationId xmlns:a16="http://schemas.microsoft.com/office/drawing/2014/main" id="{F246148E-5130-4FAD-B2B7-EFD35DCCB04F}"/>
              </a:ext>
            </a:extLst>
          </p:cNvPr>
          <p:cNvSpPr txBox="1">
            <a:spLocks/>
          </p:cNvSpPr>
          <p:nvPr/>
        </p:nvSpPr>
        <p:spPr>
          <a:xfrm>
            <a:off x="6218443" y="4295223"/>
            <a:ext cx="5679341" cy="2290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a:t>Ilona Lasminas</a:t>
            </a:r>
            <a:br>
              <a:rPr lang="en-NZ"/>
            </a:br>
            <a:r>
              <a:rPr lang="en-NZ" sz="2400"/>
              <a:t>http://www.fps.org.au/</a:t>
            </a:r>
            <a:br>
              <a:rPr lang="en-NZ" sz="2400"/>
            </a:br>
            <a:r>
              <a:rPr lang="en-NZ" sz="2400"/>
              <a:t>Fire station Print studio Melbourne</a:t>
            </a:r>
            <a:endParaRPr lang="en-NZ" dirty="0"/>
          </a:p>
        </p:txBody>
      </p:sp>
    </p:spTree>
    <p:extLst>
      <p:ext uri="{BB962C8B-B14F-4D97-AF65-F5344CB8AC3E}">
        <p14:creationId xmlns:p14="http://schemas.microsoft.com/office/powerpoint/2010/main" val="3260568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08E1-B9B5-4E26-851B-5651CB486F87}"/>
              </a:ext>
            </a:extLst>
          </p:cNvPr>
          <p:cNvSpPr>
            <a:spLocks noGrp="1"/>
          </p:cNvSpPr>
          <p:nvPr>
            <p:ph type="title"/>
          </p:nvPr>
        </p:nvSpPr>
        <p:spPr>
          <a:xfrm>
            <a:off x="284581" y="5703376"/>
            <a:ext cx="7592814" cy="916456"/>
          </a:xfrm>
        </p:spPr>
        <p:txBody>
          <a:bodyPr>
            <a:noAutofit/>
          </a:bodyPr>
          <a:lstStyle/>
          <a:p>
            <a:r>
              <a:rPr lang="en-NZ" sz="2400" dirty="0"/>
              <a:t>PCANZ Summer school workshop with Jo Ogier - Shellac texture, embossed wallpaper or plastic lace glued on wood to create background textures in print</a:t>
            </a:r>
          </a:p>
        </p:txBody>
      </p:sp>
      <p:pic>
        <p:nvPicPr>
          <p:cNvPr id="5" name="Content Placeholder 4">
            <a:extLst>
              <a:ext uri="{FF2B5EF4-FFF2-40B4-BE49-F238E27FC236}">
                <a16:creationId xmlns:a16="http://schemas.microsoft.com/office/drawing/2014/main" id="{14A72203-8C68-48A8-B806-653FF85B4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7395" y="3555957"/>
            <a:ext cx="3915890" cy="2936918"/>
          </a:xfrm>
        </p:spPr>
      </p:pic>
      <p:pic>
        <p:nvPicPr>
          <p:cNvPr id="7" name="Picture 6" descr="A close up of a piece of paper&#10;&#10;Description automatically generated">
            <a:extLst>
              <a:ext uri="{FF2B5EF4-FFF2-40B4-BE49-F238E27FC236}">
                <a16:creationId xmlns:a16="http://schemas.microsoft.com/office/drawing/2014/main" id="{1531C3C4-925C-4326-A2C2-A87073E34A73}"/>
              </a:ext>
            </a:extLst>
          </p:cNvPr>
          <p:cNvPicPr>
            <a:picLocks noChangeAspect="1"/>
          </p:cNvPicPr>
          <p:nvPr/>
        </p:nvPicPr>
        <p:blipFill rotWithShape="1">
          <a:blip r:embed="rId3">
            <a:extLst>
              <a:ext uri="{28A0092B-C50C-407E-A947-70E740481C1C}">
                <a14:useLocalDpi xmlns:a14="http://schemas.microsoft.com/office/drawing/2010/main" val="0"/>
              </a:ext>
            </a:extLst>
          </a:blip>
          <a:srcRect t="20454" r="26289"/>
          <a:stretch/>
        </p:blipFill>
        <p:spPr>
          <a:xfrm>
            <a:off x="284581" y="147841"/>
            <a:ext cx="6701744" cy="5424170"/>
          </a:xfrm>
          <a:prstGeom prst="rect">
            <a:avLst/>
          </a:prstGeom>
        </p:spPr>
      </p:pic>
      <p:pic>
        <p:nvPicPr>
          <p:cNvPr id="9" name="Picture 8" descr="A close up of food&#10;&#10;Description automatically generated">
            <a:extLst>
              <a:ext uri="{FF2B5EF4-FFF2-40B4-BE49-F238E27FC236}">
                <a16:creationId xmlns:a16="http://schemas.microsoft.com/office/drawing/2014/main" id="{08A1BE34-328B-498D-8432-86D33D43BD4F}"/>
              </a:ext>
            </a:extLst>
          </p:cNvPr>
          <p:cNvPicPr>
            <a:picLocks noChangeAspect="1"/>
          </p:cNvPicPr>
          <p:nvPr/>
        </p:nvPicPr>
        <p:blipFill rotWithShape="1">
          <a:blip r:embed="rId4">
            <a:extLst>
              <a:ext uri="{28A0092B-C50C-407E-A947-70E740481C1C}">
                <a14:useLocalDpi xmlns:a14="http://schemas.microsoft.com/office/drawing/2010/main" val="0"/>
              </a:ext>
            </a:extLst>
          </a:blip>
          <a:srcRect l="16263" t="20278" r="9211" b="9699"/>
          <a:stretch/>
        </p:blipFill>
        <p:spPr>
          <a:xfrm>
            <a:off x="7175637" y="175026"/>
            <a:ext cx="4617648" cy="3253974"/>
          </a:xfrm>
          <a:prstGeom prst="rect">
            <a:avLst/>
          </a:prstGeom>
        </p:spPr>
      </p:pic>
    </p:spTree>
    <p:extLst>
      <p:ext uri="{BB962C8B-B14F-4D97-AF65-F5344CB8AC3E}">
        <p14:creationId xmlns:p14="http://schemas.microsoft.com/office/powerpoint/2010/main" val="2744047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A2D0-93A5-445E-8E61-1DD268860284}"/>
              </a:ext>
            </a:extLst>
          </p:cNvPr>
          <p:cNvSpPr>
            <a:spLocks noGrp="1"/>
          </p:cNvSpPr>
          <p:nvPr>
            <p:ph type="title"/>
          </p:nvPr>
        </p:nvSpPr>
        <p:spPr>
          <a:xfrm>
            <a:off x="10287000" y="2956561"/>
            <a:ext cx="1683408" cy="3627888"/>
          </a:xfrm>
        </p:spPr>
        <p:txBody>
          <a:bodyPr>
            <a:normAutofit fontScale="90000"/>
          </a:bodyPr>
          <a:lstStyle/>
          <a:p>
            <a:r>
              <a:rPr lang="en-NZ" sz="3600" dirty="0"/>
              <a:t>Lucinda Tanner</a:t>
            </a:r>
            <a:br>
              <a:rPr lang="en-NZ" sz="3600" dirty="0"/>
            </a:br>
            <a:br>
              <a:rPr lang="en-NZ" sz="3600" dirty="0"/>
            </a:br>
            <a:r>
              <a:rPr lang="en-NZ" sz="2000" dirty="0"/>
              <a:t>https://www.lucindatanner.ch/</a:t>
            </a:r>
            <a:br>
              <a:rPr lang="en-NZ" sz="2000" dirty="0"/>
            </a:br>
            <a:br>
              <a:rPr lang="en-NZ" sz="2000" dirty="0"/>
            </a:br>
            <a:r>
              <a:rPr lang="en-NZ" sz="2000" dirty="0"/>
              <a:t>https://qgallery.com.au/portfolio-item/lucinda-tanner/</a:t>
            </a:r>
            <a:br>
              <a:rPr lang="en-NZ" sz="2000" dirty="0"/>
            </a:br>
            <a:endParaRPr lang="en-NZ" sz="3600" dirty="0"/>
          </a:p>
        </p:txBody>
      </p:sp>
      <p:pic>
        <p:nvPicPr>
          <p:cNvPr id="5" name="Content Placeholder 4" descr="A picture containing hat&#10;&#10;Description automatically generated">
            <a:extLst>
              <a:ext uri="{FF2B5EF4-FFF2-40B4-BE49-F238E27FC236}">
                <a16:creationId xmlns:a16="http://schemas.microsoft.com/office/drawing/2014/main" id="{5CAF0A63-F636-4F40-9788-04B97CB109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92" y="273552"/>
            <a:ext cx="4990488" cy="6527558"/>
          </a:xfrm>
        </p:spPr>
      </p:pic>
      <p:pic>
        <p:nvPicPr>
          <p:cNvPr id="7" name="Picture 6" descr="A picture containing hat&#10;&#10;Description automatically generated">
            <a:extLst>
              <a:ext uri="{FF2B5EF4-FFF2-40B4-BE49-F238E27FC236}">
                <a16:creationId xmlns:a16="http://schemas.microsoft.com/office/drawing/2014/main" id="{FCCEDB25-9055-464A-8645-FEF4C503D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313754"/>
            <a:ext cx="4770120" cy="6356185"/>
          </a:xfrm>
          <a:prstGeom prst="rect">
            <a:avLst/>
          </a:prstGeom>
        </p:spPr>
      </p:pic>
    </p:spTree>
    <p:extLst>
      <p:ext uri="{BB962C8B-B14F-4D97-AF65-F5344CB8AC3E}">
        <p14:creationId xmlns:p14="http://schemas.microsoft.com/office/powerpoint/2010/main" val="453126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52D4-3EEA-455E-91E9-FEB4C8FABB75}"/>
              </a:ext>
            </a:extLst>
          </p:cNvPr>
          <p:cNvSpPr>
            <a:spLocks noGrp="1"/>
          </p:cNvSpPr>
          <p:nvPr>
            <p:ph type="title"/>
          </p:nvPr>
        </p:nvSpPr>
        <p:spPr/>
        <p:txBody>
          <a:bodyPr/>
          <a:lstStyle/>
          <a:p>
            <a:endParaRPr lang="en-NZ"/>
          </a:p>
        </p:txBody>
      </p:sp>
      <p:pic>
        <p:nvPicPr>
          <p:cNvPr id="5" name="Content Placeholder 4" descr="A close up of a person&#10;&#10;Description automatically generated">
            <a:extLst>
              <a:ext uri="{FF2B5EF4-FFF2-40B4-BE49-F238E27FC236}">
                <a16:creationId xmlns:a16="http://schemas.microsoft.com/office/drawing/2014/main" id="{9AAC978A-E229-4B0C-A694-E49BDB0225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726" y="129171"/>
            <a:ext cx="4637874" cy="6701729"/>
          </a:xfrm>
        </p:spPr>
      </p:pic>
      <p:pic>
        <p:nvPicPr>
          <p:cNvPr id="7" name="Picture 6" descr="A picture containing fabric, bed, rug&#10;&#10;Description automatically generated">
            <a:extLst>
              <a:ext uri="{FF2B5EF4-FFF2-40B4-BE49-F238E27FC236}">
                <a16:creationId xmlns:a16="http://schemas.microsoft.com/office/drawing/2014/main" id="{08620BC6-3FB6-432A-B495-F25D020F9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356" y="885575"/>
            <a:ext cx="6436895" cy="2420122"/>
          </a:xfrm>
          <a:prstGeom prst="rect">
            <a:avLst/>
          </a:prstGeom>
        </p:spPr>
      </p:pic>
      <p:sp>
        <p:nvSpPr>
          <p:cNvPr id="6" name="Title 1">
            <a:extLst>
              <a:ext uri="{FF2B5EF4-FFF2-40B4-BE49-F238E27FC236}">
                <a16:creationId xmlns:a16="http://schemas.microsoft.com/office/drawing/2014/main" id="{99F61084-0775-4C79-9248-2339693ADECA}"/>
              </a:ext>
            </a:extLst>
          </p:cNvPr>
          <p:cNvSpPr txBox="1">
            <a:spLocks/>
          </p:cNvSpPr>
          <p:nvPr/>
        </p:nvSpPr>
        <p:spPr>
          <a:xfrm>
            <a:off x="5089356" y="3117511"/>
            <a:ext cx="5883444" cy="2420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600" dirty="0"/>
              <a:t>Lucinda Tanner</a:t>
            </a:r>
          </a:p>
          <a:p>
            <a:r>
              <a:rPr lang="en-NZ" sz="2400" dirty="0"/>
              <a:t>https://www.lucindatanner.ch/</a:t>
            </a:r>
            <a:br>
              <a:rPr lang="en-NZ" sz="2400" dirty="0"/>
            </a:br>
            <a:br>
              <a:rPr lang="en-NZ" sz="2400" dirty="0"/>
            </a:br>
            <a:r>
              <a:rPr lang="en-NZ" sz="2400" dirty="0"/>
              <a:t>https://qgallery.com.au/portfolio-item/lucinda-tanner/</a:t>
            </a:r>
            <a:br>
              <a:rPr lang="en-NZ" sz="2400" dirty="0"/>
            </a:br>
            <a:endParaRPr lang="en-NZ" sz="2400" dirty="0"/>
          </a:p>
        </p:txBody>
      </p:sp>
    </p:spTree>
    <p:extLst>
      <p:ext uri="{BB962C8B-B14F-4D97-AF65-F5344CB8AC3E}">
        <p14:creationId xmlns:p14="http://schemas.microsoft.com/office/powerpoint/2010/main" val="3136410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F025-2E9D-4F76-847C-70E4BF13D01B}"/>
              </a:ext>
            </a:extLst>
          </p:cNvPr>
          <p:cNvSpPr>
            <a:spLocks noGrp="1"/>
          </p:cNvSpPr>
          <p:nvPr>
            <p:ph type="title"/>
          </p:nvPr>
        </p:nvSpPr>
        <p:spPr/>
        <p:txBody>
          <a:bodyPr/>
          <a:lstStyle/>
          <a:p>
            <a:endParaRPr lang="en-NZ"/>
          </a:p>
        </p:txBody>
      </p:sp>
      <p:pic>
        <p:nvPicPr>
          <p:cNvPr id="5" name="Content Placeholder 4" descr="A picture containing fabric, rug&#10;&#10;Description automatically generated">
            <a:extLst>
              <a:ext uri="{FF2B5EF4-FFF2-40B4-BE49-F238E27FC236}">
                <a16:creationId xmlns:a16="http://schemas.microsoft.com/office/drawing/2014/main" id="{416A21B7-E8D1-4EC3-A0A6-FE5A54005B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835" y="0"/>
            <a:ext cx="10309279" cy="6926206"/>
          </a:xfrm>
        </p:spPr>
      </p:pic>
      <p:sp>
        <p:nvSpPr>
          <p:cNvPr id="4" name="Title 1">
            <a:extLst>
              <a:ext uri="{FF2B5EF4-FFF2-40B4-BE49-F238E27FC236}">
                <a16:creationId xmlns:a16="http://schemas.microsoft.com/office/drawing/2014/main" id="{79BC89CC-34B2-4074-84D9-D70565EA5F69}"/>
              </a:ext>
            </a:extLst>
          </p:cNvPr>
          <p:cNvSpPr txBox="1">
            <a:spLocks/>
          </p:cNvSpPr>
          <p:nvPr/>
        </p:nvSpPr>
        <p:spPr>
          <a:xfrm>
            <a:off x="10222441" y="-2476073"/>
            <a:ext cx="925038" cy="5464565"/>
          </a:xfrm>
          <a:prstGeom prst="rect">
            <a:avLst/>
          </a:prstGeom>
        </p:spPr>
        <p:txBody>
          <a:bodyPr vert="vert270"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200" dirty="0"/>
              <a:t>Lucinda Tanner</a:t>
            </a:r>
          </a:p>
        </p:txBody>
      </p:sp>
      <p:sp>
        <p:nvSpPr>
          <p:cNvPr id="3" name="TextBox 2">
            <a:extLst>
              <a:ext uri="{FF2B5EF4-FFF2-40B4-BE49-F238E27FC236}">
                <a16:creationId xmlns:a16="http://schemas.microsoft.com/office/drawing/2014/main" id="{3B850762-7004-4F45-9337-5B838DD6690D}"/>
              </a:ext>
            </a:extLst>
          </p:cNvPr>
          <p:cNvSpPr txBox="1"/>
          <p:nvPr/>
        </p:nvSpPr>
        <p:spPr>
          <a:xfrm>
            <a:off x="10511114" y="3630553"/>
            <a:ext cx="1479051" cy="2862322"/>
          </a:xfrm>
          <a:prstGeom prst="rect">
            <a:avLst/>
          </a:prstGeom>
          <a:noFill/>
        </p:spPr>
        <p:txBody>
          <a:bodyPr wrap="square" rtlCol="0">
            <a:spAutoFit/>
          </a:bodyPr>
          <a:lstStyle/>
          <a:p>
            <a:r>
              <a:rPr lang="en-NZ" sz="1800" dirty="0"/>
              <a:t>https://www.lucindatanner.ch/</a:t>
            </a:r>
            <a:br>
              <a:rPr lang="en-NZ" sz="1800" dirty="0"/>
            </a:br>
            <a:br>
              <a:rPr lang="en-NZ" sz="1800" dirty="0"/>
            </a:br>
            <a:r>
              <a:rPr lang="en-NZ" sz="1800" dirty="0"/>
              <a:t>https://qgallery.com.au/portfolio-item/lucinda-tanner/</a:t>
            </a:r>
            <a:br>
              <a:rPr lang="en-NZ" sz="1800" dirty="0"/>
            </a:br>
            <a:endParaRPr lang="en-NZ" dirty="0"/>
          </a:p>
        </p:txBody>
      </p:sp>
    </p:spTree>
    <p:extLst>
      <p:ext uri="{BB962C8B-B14F-4D97-AF65-F5344CB8AC3E}">
        <p14:creationId xmlns:p14="http://schemas.microsoft.com/office/powerpoint/2010/main" val="228864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7628-C006-4CDA-B0C5-4EE6F563E14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1740E35A-2C64-4050-BF3A-AC5B387E21DF}"/>
              </a:ext>
            </a:extLst>
          </p:cNvPr>
          <p:cNvSpPr>
            <a:spLocks noGrp="1"/>
          </p:cNvSpPr>
          <p:nvPr>
            <p:ph idx="1"/>
          </p:nvPr>
        </p:nvSpPr>
        <p:spPr>
          <a:xfrm>
            <a:off x="223422" y="3713220"/>
            <a:ext cx="2017638" cy="2515870"/>
          </a:xfrm>
        </p:spPr>
        <p:txBody>
          <a:bodyPr>
            <a:normAutofit fontScale="92500"/>
          </a:bodyPr>
          <a:lstStyle/>
          <a:p>
            <a:pPr marL="0" indent="0">
              <a:buNone/>
            </a:pPr>
            <a:r>
              <a:rPr lang="en-NZ" sz="3900" dirty="0">
                <a:solidFill>
                  <a:srgbClr val="111111"/>
                </a:solidFill>
                <a:effectLst/>
                <a:ea typeface="Calibri" panose="020F0502020204030204" pitchFamily="34" charset="0"/>
                <a:cs typeface="Times New Roman" panose="02020603050405020304" pitchFamily="18" charset="0"/>
              </a:rPr>
              <a:t>Elizabeth Banfield</a:t>
            </a:r>
            <a:endParaRPr lang="en-NZ" sz="3900" dirty="0">
              <a:effectLst/>
              <a:ea typeface="Calibri" panose="020F0502020204030204" pitchFamily="34" charset="0"/>
              <a:cs typeface="Times New Roman" panose="02020603050405020304" pitchFamily="18" charset="0"/>
            </a:endParaRPr>
          </a:p>
          <a:p>
            <a:pPr marL="0" indent="0">
              <a:buNone/>
            </a:pPr>
            <a:r>
              <a:rPr lang="en-NZ" dirty="0">
                <a:hlinkClick r:id="rId2"/>
              </a:rPr>
              <a:t>http://www.elizabethbanfield.com.au/</a:t>
            </a:r>
            <a:endParaRPr lang="en-NZ" dirty="0"/>
          </a:p>
          <a:p>
            <a:pPr marL="0" indent="0">
              <a:buNone/>
            </a:pPr>
            <a:endParaRPr lang="en-NZ" dirty="0"/>
          </a:p>
        </p:txBody>
      </p:sp>
      <p:pic>
        <p:nvPicPr>
          <p:cNvPr id="4" name="Picture 3">
            <a:extLst>
              <a:ext uri="{FF2B5EF4-FFF2-40B4-BE49-F238E27FC236}">
                <a16:creationId xmlns:a16="http://schemas.microsoft.com/office/drawing/2014/main" id="{EE4E0F65-A259-4E45-8D19-5CFAFEF5EB9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41" y="712839"/>
            <a:ext cx="2057400" cy="2515870"/>
          </a:xfrm>
          <a:prstGeom prst="rect">
            <a:avLst/>
          </a:prstGeom>
          <a:noFill/>
          <a:ln>
            <a:noFill/>
          </a:ln>
        </p:spPr>
      </p:pic>
      <p:pic>
        <p:nvPicPr>
          <p:cNvPr id="5" name="Picture 4">
            <a:extLst>
              <a:ext uri="{FF2B5EF4-FFF2-40B4-BE49-F238E27FC236}">
                <a16:creationId xmlns:a16="http://schemas.microsoft.com/office/drawing/2014/main" id="{1036A747-502C-40CE-BC9D-48F98D787C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13013" y="221864"/>
            <a:ext cx="6655565" cy="3020071"/>
          </a:xfrm>
          <a:prstGeom prst="rect">
            <a:avLst/>
          </a:prstGeom>
          <a:noFill/>
          <a:ln>
            <a:noFill/>
          </a:ln>
        </p:spPr>
      </p:pic>
      <p:pic>
        <p:nvPicPr>
          <p:cNvPr id="6" name="Picture 5">
            <a:extLst>
              <a:ext uri="{FF2B5EF4-FFF2-40B4-BE49-F238E27FC236}">
                <a16:creationId xmlns:a16="http://schemas.microsoft.com/office/drawing/2014/main" id="{E10663F8-7F9F-4296-B9BE-B04165388F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8431" y="712839"/>
            <a:ext cx="2776419" cy="5646863"/>
          </a:xfrm>
          <a:prstGeom prst="rect">
            <a:avLst/>
          </a:prstGeom>
          <a:noFill/>
          <a:ln>
            <a:noFill/>
          </a:ln>
        </p:spPr>
      </p:pic>
      <p:pic>
        <p:nvPicPr>
          <p:cNvPr id="7" name="Picture 6">
            <a:extLst>
              <a:ext uri="{FF2B5EF4-FFF2-40B4-BE49-F238E27FC236}">
                <a16:creationId xmlns:a16="http://schemas.microsoft.com/office/drawing/2014/main" id="{7ED5B8B7-C37D-473B-99F7-0782E22770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34305" y="3429000"/>
            <a:ext cx="6655565" cy="3287553"/>
          </a:xfrm>
          <a:prstGeom prst="rect">
            <a:avLst/>
          </a:prstGeom>
          <a:noFill/>
          <a:ln>
            <a:noFill/>
          </a:ln>
        </p:spPr>
      </p:pic>
    </p:spTree>
    <p:extLst>
      <p:ext uri="{BB962C8B-B14F-4D97-AF65-F5344CB8AC3E}">
        <p14:creationId xmlns:p14="http://schemas.microsoft.com/office/powerpoint/2010/main" val="2809246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684F-BC0E-4D5F-B48F-0EC71738EC1D}"/>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07ABCEA9-C9C7-4313-9B88-1D754D105F9B}"/>
              </a:ext>
            </a:extLst>
          </p:cNvPr>
          <p:cNvSpPr>
            <a:spLocks noGrp="1"/>
          </p:cNvSpPr>
          <p:nvPr>
            <p:ph idx="1"/>
          </p:nvPr>
        </p:nvSpPr>
        <p:spPr>
          <a:xfrm>
            <a:off x="838200" y="5876817"/>
            <a:ext cx="10515600" cy="616057"/>
          </a:xfrm>
        </p:spPr>
        <p:txBody>
          <a:bodyPr>
            <a:normAutofit fontScale="62500" lnSpcReduction="20000"/>
          </a:bodyPr>
          <a:lstStyle/>
          <a:p>
            <a:pPr marL="0" indent="0">
              <a:buNone/>
            </a:pPr>
            <a:r>
              <a:rPr lang="en-NZ" dirty="0">
                <a:hlinkClick r:id="rId2"/>
              </a:rPr>
              <a:t>https://www.davidsongalleries.com/collections/virginia-hungate-hawk</a:t>
            </a:r>
            <a:endParaRPr lang="en-NZ" dirty="0"/>
          </a:p>
          <a:p>
            <a:pPr marL="0" indent="0">
              <a:buNone/>
            </a:pPr>
            <a:r>
              <a:rPr lang="en-NZ" dirty="0">
                <a:hlinkClick r:id="rId3"/>
              </a:rPr>
              <a:t>https://vhhprints.webflow.io/project-gathering</a:t>
            </a:r>
            <a:endParaRPr lang="en-NZ" dirty="0"/>
          </a:p>
          <a:p>
            <a:pPr marL="0" indent="0">
              <a:buNone/>
            </a:pPr>
            <a:endParaRPr lang="en-NZ" dirty="0"/>
          </a:p>
        </p:txBody>
      </p:sp>
      <p:pic>
        <p:nvPicPr>
          <p:cNvPr id="4" name="Picture 3">
            <a:extLst>
              <a:ext uri="{FF2B5EF4-FFF2-40B4-BE49-F238E27FC236}">
                <a16:creationId xmlns:a16="http://schemas.microsoft.com/office/drawing/2014/main" id="{73D394A9-FB8C-4DB1-AE98-A17C106E88B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232" y="242973"/>
            <a:ext cx="3731938" cy="5428361"/>
          </a:xfrm>
          <a:prstGeom prst="rect">
            <a:avLst/>
          </a:prstGeom>
          <a:noFill/>
          <a:ln>
            <a:noFill/>
          </a:ln>
        </p:spPr>
      </p:pic>
      <p:pic>
        <p:nvPicPr>
          <p:cNvPr id="5" name="Picture 4">
            <a:extLst>
              <a:ext uri="{FF2B5EF4-FFF2-40B4-BE49-F238E27FC236}">
                <a16:creationId xmlns:a16="http://schemas.microsoft.com/office/drawing/2014/main" id="{EB718172-DE18-4BDC-91AC-FE3CEFA49F6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528" y="242973"/>
            <a:ext cx="3706941" cy="5329694"/>
          </a:xfrm>
          <a:prstGeom prst="rect">
            <a:avLst/>
          </a:prstGeom>
          <a:noFill/>
          <a:ln>
            <a:noFill/>
          </a:ln>
        </p:spPr>
      </p:pic>
      <p:pic>
        <p:nvPicPr>
          <p:cNvPr id="6" name="Picture 5">
            <a:extLst>
              <a:ext uri="{FF2B5EF4-FFF2-40B4-BE49-F238E27FC236}">
                <a16:creationId xmlns:a16="http://schemas.microsoft.com/office/drawing/2014/main" id="{31E9B91E-2D8D-42F3-93DF-B6F8C8C7FB6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3485" y="365125"/>
            <a:ext cx="4067117" cy="4086197"/>
          </a:xfrm>
          <a:prstGeom prst="rect">
            <a:avLst/>
          </a:prstGeom>
          <a:noFill/>
          <a:ln>
            <a:noFill/>
          </a:ln>
        </p:spPr>
      </p:pic>
      <p:sp>
        <p:nvSpPr>
          <p:cNvPr id="10" name="TextBox 9">
            <a:extLst>
              <a:ext uri="{FF2B5EF4-FFF2-40B4-BE49-F238E27FC236}">
                <a16:creationId xmlns:a16="http://schemas.microsoft.com/office/drawing/2014/main" id="{A8E608C5-EC91-4DFC-A6B7-D3FEF0A1D869}"/>
              </a:ext>
            </a:extLst>
          </p:cNvPr>
          <p:cNvSpPr txBox="1"/>
          <p:nvPr/>
        </p:nvSpPr>
        <p:spPr>
          <a:xfrm>
            <a:off x="8096036" y="4381418"/>
            <a:ext cx="3175571" cy="923330"/>
          </a:xfrm>
          <a:prstGeom prst="rect">
            <a:avLst/>
          </a:prstGeom>
          <a:noFill/>
        </p:spPr>
        <p:txBody>
          <a:bodyPr wrap="square" rtlCol="0">
            <a:spAutoFit/>
          </a:bodyPr>
          <a:lstStyle/>
          <a:p>
            <a:r>
              <a:rPr lang="en-NZ" sz="1800" cap="all" spc="50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VIRGINIA HUNGATE-HAWK</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Tree>
    <p:extLst>
      <p:ext uri="{BB962C8B-B14F-4D97-AF65-F5344CB8AC3E}">
        <p14:creationId xmlns:p14="http://schemas.microsoft.com/office/powerpoint/2010/main" val="4018633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9B1B-75AF-4D8B-9585-23CE0293338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17DB53B-30CF-4D6F-9927-5FD87F63974B}"/>
              </a:ext>
            </a:extLst>
          </p:cNvPr>
          <p:cNvSpPr>
            <a:spLocks noGrp="1"/>
          </p:cNvSpPr>
          <p:nvPr>
            <p:ph idx="1"/>
          </p:nvPr>
        </p:nvSpPr>
        <p:spPr>
          <a:xfrm>
            <a:off x="723044" y="5500346"/>
            <a:ext cx="9982628" cy="992529"/>
          </a:xfrm>
        </p:spPr>
        <p:txBody>
          <a:bodyPr>
            <a:normAutofit fontScale="70000" lnSpcReduction="20000"/>
          </a:bodyPr>
          <a:lstStyle/>
          <a:p>
            <a:pPr marL="0" indent="0">
              <a:buNone/>
            </a:pPr>
            <a:r>
              <a:rPr lang="en-NZ" b="0" i="0" dirty="0">
                <a:solidFill>
                  <a:srgbClr val="3B3434"/>
                </a:solidFill>
                <a:effectLst/>
                <a:latin typeface="helvetica neue"/>
              </a:rPr>
              <a:t>Peach, 2013, relief and monotype, 15" x 15“</a:t>
            </a:r>
          </a:p>
          <a:p>
            <a:pPr marL="0" indent="0">
              <a:buNone/>
            </a:pPr>
            <a:r>
              <a:rPr lang="en-NZ" dirty="0">
                <a:solidFill>
                  <a:srgbClr val="3B3434"/>
                </a:solidFill>
                <a:latin typeface="helvetica neue"/>
              </a:rPr>
              <a:t>F</a:t>
            </a:r>
            <a:r>
              <a:rPr lang="en-NZ" b="0" i="0" dirty="0">
                <a:solidFill>
                  <a:srgbClr val="3B3434"/>
                </a:solidFill>
                <a:effectLst/>
                <a:latin typeface="helvetica neue"/>
              </a:rPr>
              <a:t>ollow through, 2014, relief and monotype, 15" x 15“</a:t>
            </a:r>
          </a:p>
          <a:p>
            <a:pPr marL="0" indent="0">
              <a:buNone/>
            </a:pPr>
            <a:r>
              <a:rPr lang="en-NZ" dirty="0">
                <a:hlinkClick r:id="rId2"/>
              </a:rPr>
              <a:t>https://www.joycesilverstone.com/archives/relief/1</a:t>
            </a:r>
            <a:endParaRPr lang="en-NZ" dirty="0"/>
          </a:p>
          <a:p>
            <a:pPr marL="0" indent="0">
              <a:buNone/>
            </a:pPr>
            <a:endParaRPr lang="en-NZ" dirty="0"/>
          </a:p>
        </p:txBody>
      </p:sp>
      <p:pic>
        <p:nvPicPr>
          <p:cNvPr id="5122" name="Picture 2" descr="Joyce Silverstone Relief relief and monotype">
            <a:extLst>
              <a:ext uri="{FF2B5EF4-FFF2-40B4-BE49-F238E27FC236}">
                <a16:creationId xmlns:a16="http://schemas.microsoft.com/office/drawing/2014/main" id="{FD71EFA3-312D-4D01-ACA5-6FE18D492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44" y="118545"/>
            <a:ext cx="5174322" cy="52919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oyce Silverstone Relief relief and monotype">
            <a:extLst>
              <a:ext uri="{FF2B5EF4-FFF2-40B4-BE49-F238E27FC236}">
                <a16:creationId xmlns:a16="http://schemas.microsoft.com/office/drawing/2014/main" id="{4DE7BEEE-4B10-4C12-B4B7-9F4FCB631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8544"/>
            <a:ext cx="5256640" cy="5291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C6AAED-0743-44B4-9761-A29DD29C1B19}"/>
              </a:ext>
            </a:extLst>
          </p:cNvPr>
          <p:cNvSpPr txBox="1"/>
          <p:nvPr/>
        </p:nvSpPr>
        <p:spPr>
          <a:xfrm>
            <a:off x="7548664" y="5410463"/>
            <a:ext cx="3803976" cy="1261884"/>
          </a:xfrm>
          <a:prstGeom prst="rect">
            <a:avLst/>
          </a:prstGeom>
          <a:noFill/>
        </p:spPr>
        <p:txBody>
          <a:bodyPr wrap="square" rtlCol="0">
            <a:spAutoFit/>
          </a:bodyPr>
          <a:lstStyle/>
          <a:p>
            <a:r>
              <a:rPr lang="en-NZ" sz="3600" b="0" i="0" dirty="0">
                <a:solidFill>
                  <a:srgbClr val="3B3434"/>
                </a:solidFill>
                <a:effectLst/>
                <a:latin typeface="helvetica neue"/>
              </a:rPr>
              <a:t>Joyce Silverstone</a:t>
            </a:r>
          </a:p>
          <a:p>
            <a:r>
              <a:rPr lang="en-NZ" sz="2000" dirty="0">
                <a:hlinkClick r:id="rId5"/>
              </a:rPr>
              <a:t>https://vimeo.com/59275068</a:t>
            </a:r>
            <a:endParaRPr lang="en-NZ" sz="2000" dirty="0">
              <a:solidFill>
                <a:srgbClr val="3B3434"/>
              </a:solidFill>
              <a:latin typeface="helvetica neue"/>
            </a:endParaRPr>
          </a:p>
          <a:p>
            <a:endParaRPr lang="en-NZ" dirty="0"/>
          </a:p>
        </p:txBody>
      </p:sp>
    </p:spTree>
    <p:extLst>
      <p:ext uri="{BB962C8B-B14F-4D97-AF65-F5344CB8AC3E}">
        <p14:creationId xmlns:p14="http://schemas.microsoft.com/office/powerpoint/2010/main" val="132592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B7F-C771-407D-9158-5D12995ABFF7}"/>
              </a:ext>
            </a:extLst>
          </p:cNvPr>
          <p:cNvSpPr>
            <a:spLocks noGrp="1"/>
          </p:cNvSpPr>
          <p:nvPr>
            <p:ph type="title"/>
          </p:nvPr>
        </p:nvSpPr>
        <p:spPr>
          <a:xfrm>
            <a:off x="838200" y="198437"/>
            <a:ext cx="10515600" cy="482600"/>
          </a:xfrm>
        </p:spPr>
        <p:txBody>
          <a:bodyPr>
            <a:normAutofit fontScale="90000"/>
          </a:bodyPr>
          <a:lstStyle/>
          <a:p>
            <a:r>
              <a:rPr lang="en-NZ" dirty="0"/>
              <a:t>Michel Tuffery</a:t>
            </a:r>
          </a:p>
        </p:txBody>
      </p:sp>
      <p:sp>
        <p:nvSpPr>
          <p:cNvPr id="3" name="Content Placeholder 2">
            <a:extLst>
              <a:ext uri="{FF2B5EF4-FFF2-40B4-BE49-F238E27FC236}">
                <a16:creationId xmlns:a16="http://schemas.microsoft.com/office/drawing/2014/main" id="{BFB06BBF-43A8-4F23-A0B9-CE9E906B5918}"/>
              </a:ext>
            </a:extLst>
          </p:cNvPr>
          <p:cNvSpPr>
            <a:spLocks noGrp="1"/>
          </p:cNvSpPr>
          <p:nvPr>
            <p:ph idx="1"/>
          </p:nvPr>
        </p:nvSpPr>
        <p:spPr/>
        <p:txBody>
          <a:bodyPr/>
          <a:lstStyle/>
          <a:p>
            <a:endParaRPr lang="en-NZ"/>
          </a:p>
        </p:txBody>
      </p:sp>
      <p:pic>
        <p:nvPicPr>
          <p:cNvPr id="2050" name="Picture 2" descr="Michel Tuffery - M for Matariki, Hand Coloured Woodblock Print. - BERGMAN  GALLERY">
            <a:extLst>
              <a:ext uri="{FF2B5EF4-FFF2-40B4-BE49-F238E27FC236}">
                <a16:creationId xmlns:a16="http://schemas.microsoft.com/office/drawing/2014/main" id="{656F5D77-D7A1-4387-87A1-1CF4CA517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914399"/>
            <a:ext cx="3957364" cy="555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chel Tuffery - Koura Tai Langoustine Tahi, Limited Ed. Embossed Graphic  Woodcut. - BERGMAN GALLERY">
            <a:extLst>
              <a:ext uri="{FF2B5EF4-FFF2-40B4-BE49-F238E27FC236}">
                <a16:creationId xmlns:a16="http://schemas.microsoft.com/office/drawing/2014/main" id="{E8C8BEFE-5BCD-4764-9458-A61AE5EEC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439737"/>
            <a:ext cx="4195938" cy="5978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llaborations | Nz art, Polynesian art, Artist models">
            <a:extLst>
              <a:ext uri="{FF2B5EF4-FFF2-40B4-BE49-F238E27FC236}">
                <a16:creationId xmlns:a16="http://schemas.microsoft.com/office/drawing/2014/main" id="{068AD39E-53A2-4B2F-8047-61F02DC03B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83" t="16112" r="24662" b="18333"/>
          <a:stretch/>
        </p:blipFill>
        <p:spPr bwMode="auto">
          <a:xfrm>
            <a:off x="8696774" y="439737"/>
            <a:ext cx="3233018" cy="610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84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B28B-AEAB-4DA8-AFC5-547D795A273C}"/>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1C8E85D9-AD81-4DE0-9147-B76209037BD5}"/>
              </a:ext>
            </a:extLst>
          </p:cNvPr>
          <p:cNvSpPr>
            <a:spLocks noGrp="1"/>
          </p:cNvSpPr>
          <p:nvPr>
            <p:ph idx="1"/>
          </p:nvPr>
        </p:nvSpPr>
        <p:spPr>
          <a:xfrm>
            <a:off x="5148942" y="4974770"/>
            <a:ext cx="6738258" cy="1741715"/>
          </a:xfrm>
        </p:spPr>
        <p:txBody>
          <a:bodyPr>
            <a:normAutofit fontScale="62500" lnSpcReduction="20000"/>
          </a:bodyPr>
          <a:lstStyle/>
          <a:p>
            <a:pPr marL="0" indent="0">
              <a:buNone/>
            </a:pPr>
            <a:r>
              <a:rPr lang="en-NZ" b="0" i="0" dirty="0">
                <a:solidFill>
                  <a:srgbClr val="3B3434"/>
                </a:solidFill>
                <a:effectLst/>
                <a:latin typeface="helvetica neue"/>
                <a:hlinkClick r:id="rId2"/>
              </a:rPr>
              <a:t>https://www.joycesilverstone.com/archives/relief/1</a:t>
            </a:r>
            <a:endParaRPr lang="en-NZ" b="0" i="0" dirty="0">
              <a:solidFill>
                <a:srgbClr val="3B3434"/>
              </a:solidFill>
              <a:effectLst/>
              <a:latin typeface="helvetica neue"/>
            </a:endParaRPr>
          </a:p>
          <a:p>
            <a:pPr marL="0" indent="0">
              <a:buNone/>
            </a:pPr>
            <a:r>
              <a:rPr lang="en-NZ" b="0" i="0" dirty="0">
                <a:solidFill>
                  <a:srgbClr val="3B3434"/>
                </a:solidFill>
                <a:effectLst/>
                <a:latin typeface="helvetica neue"/>
              </a:rPr>
              <a:t>red relief, 2013, relief print with monotype additions, 15" x 24“</a:t>
            </a:r>
          </a:p>
          <a:p>
            <a:pPr marL="0" indent="0">
              <a:buNone/>
            </a:pPr>
            <a:r>
              <a:rPr lang="en-NZ" b="0" i="0" dirty="0">
                <a:solidFill>
                  <a:srgbClr val="3B3434"/>
                </a:solidFill>
                <a:effectLst/>
                <a:latin typeface="helvetica neue"/>
              </a:rPr>
              <a:t>City, 2013, relief print with monotype additions, 15" x 15“</a:t>
            </a:r>
          </a:p>
          <a:p>
            <a:pPr marL="0" indent="0">
              <a:buNone/>
            </a:pPr>
            <a:r>
              <a:rPr lang="en-NZ" sz="9800" b="0" i="0" dirty="0">
                <a:solidFill>
                  <a:srgbClr val="3B3434"/>
                </a:solidFill>
                <a:effectLst/>
                <a:latin typeface="helvetica neue"/>
              </a:rPr>
              <a:t>Joyce Silverstone</a:t>
            </a:r>
            <a:endParaRPr lang="en-NZ" sz="9800" dirty="0"/>
          </a:p>
        </p:txBody>
      </p:sp>
      <p:pic>
        <p:nvPicPr>
          <p:cNvPr id="6146" name="Picture 2" descr="Joyce Silverstone Relief relief print with monotype additions">
            <a:extLst>
              <a:ext uri="{FF2B5EF4-FFF2-40B4-BE49-F238E27FC236}">
                <a16:creationId xmlns:a16="http://schemas.microsoft.com/office/drawing/2014/main" id="{24CEC73D-96AD-4DAD-89CA-B562759AF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 y="114300"/>
            <a:ext cx="4709559" cy="66021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Joyce Silverstone Relief relief print with monotype additions">
            <a:extLst>
              <a:ext uri="{FF2B5EF4-FFF2-40B4-BE49-F238E27FC236}">
                <a16:creationId xmlns:a16="http://schemas.microsoft.com/office/drawing/2014/main" id="{FFF2AA59-201A-44CE-9AC4-2B7E8DEB9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942" y="114300"/>
            <a:ext cx="4603622" cy="458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924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68B6-8405-4648-88F0-4E0B815C4EF9}"/>
              </a:ext>
            </a:extLst>
          </p:cNvPr>
          <p:cNvSpPr>
            <a:spLocks noGrp="1"/>
          </p:cNvSpPr>
          <p:nvPr>
            <p:ph type="title"/>
          </p:nvPr>
        </p:nvSpPr>
        <p:spPr>
          <a:xfrm>
            <a:off x="7471397" y="965771"/>
            <a:ext cx="601040" cy="4047454"/>
          </a:xfrm>
        </p:spPr>
        <p:txBody>
          <a:bodyPr vert="vert270">
            <a:normAutofit fontScale="90000"/>
          </a:bodyPr>
          <a:lstStyle/>
          <a:p>
            <a:r>
              <a:rPr lang="en-NZ" dirty="0"/>
              <a:t> Charles Shearer</a:t>
            </a:r>
          </a:p>
        </p:txBody>
      </p:sp>
      <p:sp>
        <p:nvSpPr>
          <p:cNvPr id="3" name="Content Placeholder 2">
            <a:extLst>
              <a:ext uri="{FF2B5EF4-FFF2-40B4-BE49-F238E27FC236}">
                <a16:creationId xmlns:a16="http://schemas.microsoft.com/office/drawing/2014/main" id="{7FD2C83F-2B63-4B73-B8E6-52DD21020FBF}"/>
              </a:ext>
            </a:extLst>
          </p:cNvPr>
          <p:cNvSpPr>
            <a:spLocks noGrp="1"/>
          </p:cNvSpPr>
          <p:nvPr>
            <p:ph idx="1"/>
          </p:nvPr>
        </p:nvSpPr>
        <p:spPr>
          <a:xfrm>
            <a:off x="4419600" y="5137079"/>
            <a:ext cx="3450404" cy="1438382"/>
          </a:xfrm>
        </p:spPr>
        <p:txBody>
          <a:bodyPr>
            <a:normAutofit fontScale="92500" lnSpcReduction="10000"/>
          </a:bodyPr>
          <a:lstStyle/>
          <a:p>
            <a:pPr marL="0" indent="0">
              <a:buNone/>
            </a:pPr>
            <a:r>
              <a:rPr lang="en-NZ" sz="1800" dirty="0">
                <a:hlinkClick r:id="rId2"/>
              </a:rPr>
              <a:t>https://www.stjudesprints.co.uk/collections/charles-shearer</a:t>
            </a:r>
            <a:endParaRPr lang="en-NZ" sz="1800" dirty="0"/>
          </a:p>
          <a:p>
            <a:pPr marL="0" indent="0">
              <a:buNone/>
            </a:pPr>
            <a:endParaRPr lang="en-NZ" sz="1800" dirty="0"/>
          </a:p>
          <a:p>
            <a:pPr marL="0" indent="0">
              <a:buNone/>
            </a:pPr>
            <a:r>
              <a:rPr lang="en-NZ" sz="1800" dirty="0">
                <a:hlinkClick r:id="rId3"/>
              </a:rPr>
              <a:t>https://www.twenty-twenty.co.uk/artists/shearer-charles/</a:t>
            </a:r>
            <a:endParaRPr lang="en-NZ" sz="1800" dirty="0"/>
          </a:p>
          <a:p>
            <a:pPr marL="0" indent="0">
              <a:buNone/>
            </a:pPr>
            <a:endParaRPr lang="en-NZ" dirty="0"/>
          </a:p>
        </p:txBody>
      </p:sp>
      <p:pic>
        <p:nvPicPr>
          <p:cNvPr id="1028" name="Picture 4" descr="Tropical Bird House">
            <a:extLst>
              <a:ext uri="{FF2B5EF4-FFF2-40B4-BE49-F238E27FC236}">
                <a16:creationId xmlns:a16="http://schemas.microsoft.com/office/drawing/2014/main" id="{93C1234F-4651-4DD2-B6DF-FF0B5A42F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07" y="0"/>
            <a:ext cx="40179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rd Box Blue">
            <a:extLst>
              <a:ext uri="{FF2B5EF4-FFF2-40B4-BE49-F238E27FC236}">
                <a16:creationId xmlns:a16="http://schemas.microsoft.com/office/drawing/2014/main" id="{61921D71-25B3-4012-B287-8CD24C877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437" y="-28875"/>
            <a:ext cx="4119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32F58CC3-5B3F-41D7-9519-319DB4CB7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28427"/>
            <a:ext cx="3116559" cy="473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54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5540-9052-400D-96B2-AD508E31511A}"/>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D1A33D9D-D410-40BC-A4E4-6474DE9091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50" y="124619"/>
            <a:ext cx="2247900" cy="2895600"/>
          </a:xfrm>
        </p:spPr>
      </p:pic>
      <p:pic>
        <p:nvPicPr>
          <p:cNvPr id="7170" name="Picture 2" descr="Image result for luke dixon">
            <a:hlinkClick r:id="rId3"/>
            <a:extLst>
              <a:ext uri="{FF2B5EF4-FFF2-40B4-BE49-F238E27FC236}">
                <a16:creationId xmlns:a16="http://schemas.microsoft.com/office/drawing/2014/main" id="{EEA32427-DE93-454A-BF43-E991EDB74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038" y="117985"/>
            <a:ext cx="2902235" cy="2902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F77911-CB92-4AB3-9459-BFAEB20CB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6669" y="-9529"/>
            <a:ext cx="3790296" cy="5897763"/>
          </a:xfrm>
          <a:prstGeom prst="rect">
            <a:avLst/>
          </a:prstGeom>
        </p:spPr>
      </p:pic>
      <p:pic>
        <p:nvPicPr>
          <p:cNvPr id="9" name="Picture 8">
            <a:extLst>
              <a:ext uri="{FF2B5EF4-FFF2-40B4-BE49-F238E27FC236}">
                <a16:creationId xmlns:a16="http://schemas.microsoft.com/office/drawing/2014/main" id="{B83F86C1-F5D8-4B3A-99A2-B8999CAAA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51200"/>
            <a:ext cx="2578047" cy="3597275"/>
          </a:xfrm>
          <a:prstGeom prst="rect">
            <a:avLst/>
          </a:prstGeom>
        </p:spPr>
      </p:pic>
      <p:pic>
        <p:nvPicPr>
          <p:cNvPr id="11" name="Picture 10">
            <a:extLst>
              <a:ext uri="{FF2B5EF4-FFF2-40B4-BE49-F238E27FC236}">
                <a16:creationId xmlns:a16="http://schemas.microsoft.com/office/drawing/2014/main" id="{72A60784-E72E-4902-AADE-E1CD24DC8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0417" y="3095937"/>
            <a:ext cx="2425008" cy="3753333"/>
          </a:xfrm>
          <a:prstGeom prst="rect">
            <a:avLst/>
          </a:prstGeom>
        </p:spPr>
      </p:pic>
      <p:pic>
        <p:nvPicPr>
          <p:cNvPr id="13" name="Picture 12">
            <a:extLst>
              <a:ext uri="{FF2B5EF4-FFF2-40B4-BE49-F238E27FC236}">
                <a16:creationId xmlns:a16="http://schemas.microsoft.com/office/drawing/2014/main" id="{52FD43E6-B08F-4E52-B611-385B789D1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103" y="3706301"/>
            <a:ext cx="2131686" cy="3105263"/>
          </a:xfrm>
          <a:prstGeom prst="rect">
            <a:avLst/>
          </a:prstGeom>
        </p:spPr>
      </p:pic>
      <p:pic>
        <p:nvPicPr>
          <p:cNvPr id="15" name="Picture 14">
            <a:extLst>
              <a:ext uri="{FF2B5EF4-FFF2-40B4-BE49-F238E27FC236}">
                <a16:creationId xmlns:a16="http://schemas.microsoft.com/office/drawing/2014/main" id="{59260A1A-B8DF-4EF2-983E-E72F5B8F1B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8091" y="104046"/>
            <a:ext cx="2543589" cy="3591548"/>
          </a:xfrm>
          <a:prstGeom prst="rect">
            <a:avLst/>
          </a:prstGeom>
        </p:spPr>
      </p:pic>
      <p:sp>
        <p:nvSpPr>
          <p:cNvPr id="16" name="TextBox 15">
            <a:extLst>
              <a:ext uri="{FF2B5EF4-FFF2-40B4-BE49-F238E27FC236}">
                <a16:creationId xmlns:a16="http://schemas.microsoft.com/office/drawing/2014/main" id="{B293221F-25B0-40C5-8AAA-72A627280F90}"/>
              </a:ext>
            </a:extLst>
          </p:cNvPr>
          <p:cNvSpPr txBox="1"/>
          <p:nvPr/>
        </p:nvSpPr>
        <p:spPr>
          <a:xfrm>
            <a:off x="5305425" y="5940761"/>
            <a:ext cx="4427879" cy="923330"/>
          </a:xfrm>
          <a:prstGeom prst="rect">
            <a:avLst/>
          </a:prstGeom>
          <a:noFill/>
        </p:spPr>
        <p:txBody>
          <a:bodyPr wrap="none" rtlCol="0">
            <a:spAutoFit/>
          </a:bodyPr>
          <a:lstStyle/>
          <a:p>
            <a:r>
              <a:rPr lang="en-NZ" dirty="0"/>
              <a:t>Luke Dixon</a:t>
            </a:r>
          </a:p>
          <a:p>
            <a:r>
              <a:rPr lang="en-NZ" dirty="0">
                <a:hlinkClick r:id="rId10"/>
              </a:rPr>
              <a:t>https://www.thebearhug.com/luke-dixon-m2</a:t>
            </a:r>
            <a:endParaRPr lang="en-NZ" dirty="0"/>
          </a:p>
          <a:p>
            <a:endParaRPr lang="en-NZ" dirty="0"/>
          </a:p>
        </p:txBody>
      </p:sp>
    </p:spTree>
    <p:extLst>
      <p:ext uri="{BB962C8B-B14F-4D97-AF65-F5344CB8AC3E}">
        <p14:creationId xmlns:p14="http://schemas.microsoft.com/office/powerpoint/2010/main" val="1414580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1AE2-A1CF-408F-827E-6C2B31CB1E1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25BD7991-5A6F-4164-8D83-7AB565E39EA5}"/>
              </a:ext>
            </a:extLst>
          </p:cNvPr>
          <p:cNvSpPr>
            <a:spLocks noGrp="1"/>
          </p:cNvSpPr>
          <p:nvPr>
            <p:ph idx="1"/>
          </p:nvPr>
        </p:nvSpPr>
        <p:spPr>
          <a:xfrm>
            <a:off x="5581649" y="4146549"/>
            <a:ext cx="6219825" cy="2491581"/>
          </a:xfrm>
        </p:spPr>
        <p:txBody>
          <a:bodyPr>
            <a:normAutofit fontScale="77500" lnSpcReduction="20000"/>
          </a:bodyPr>
          <a:lstStyle/>
          <a:p>
            <a:pPr marL="0" indent="0">
              <a:buNone/>
            </a:pPr>
            <a:r>
              <a:rPr lang="en-NZ" dirty="0"/>
              <a:t>Planar drawing</a:t>
            </a:r>
          </a:p>
          <a:p>
            <a:pPr marL="0" indent="0">
              <a:buNone/>
            </a:pPr>
            <a:r>
              <a:rPr lang="en-NZ" dirty="0"/>
              <a:t>Planar Drawing Video</a:t>
            </a:r>
          </a:p>
          <a:p>
            <a:pPr marL="0" indent="0">
              <a:buNone/>
            </a:pPr>
            <a:r>
              <a:rPr lang="en-NZ" dirty="0">
                <a:hlinkClick r:id="rId2"/>
              </a:rPr>
              <a:t>https://www.youtube.com/watch?v=xLXCnyzNNcQ</a:t>
            </a:r>
            <a:endParaRPr lang="en-NZ" dirty="0"/>
          </a:p>
          <a:p>
            <a:pPr marL="0" indent="0">
              <a:buNone/>
            </a:pPr>
            <a:r>
              <a:rPr lang="en-NZ" dirty="0"/>
              <a:t>How to Use Cross-Contour Lines | Improve your cross-hatching &amp; Ink drawing</a:t>
            </a:r>
          </a:p>
          <a:p>
            <a:pPr marL="0" indent="0">
              <a:buNone/>
            </a:pPr>
            <a:r>
              <a:rPr lang="en-NZ" dirty="0">
                <a:hlinkClick r:id="rId3"/>
              </a:rPr>
              <a:t>https://www.youtube.com/watch?v=qMo1C58KYqU&amp;t=895s</a:t>
            </a:r>
            <a:endParaRPr lang="en-NZ" dirty="0"/>
          </a:p>
          <a:p>
            <a:pPr marL="0" indent="0">
              <a:buNone/>
            </a:pPr>
            <a:endParaRPr lang="en-NZ" dirty="0"/>
          </a:p>
        </p:txBody>
      </p:sp>
      <p:pic>
        <p:nvPicPr>
          <p:cNvPr id="1026" name="Picture 2" descr="Image result for planar drawing">
            <a:extLst>
              <a:ext uri="{FF2B5EF4-FFF2-40B4-BE49-F238E27FC236}">
                <a16:creationId xmlns:a16="http://schemas.microsoft.com/office/drawing/2014/main" id="{60778600-78F4-46C3-8677-2C19BC815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970086"/>
            <a:ext cx="4352925" cy="4352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nar drawing">
            <a:extLst>
              <a:ext uri="{FF2B5EF4-FFF2-40B4-BE49-F238E27FC236}">
                <a16:creationId xmlns:a16="http://schemas.microsoft.com/office/drawing/2014/main" id="{0776C76E-B3CA-4A29-8116-6AAAF64D6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486" y="219869"/>
            <a:ext cx="3533775" cy="3781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0B940C-EEAD-4C73-ADEA-5EAD670F26E6}"/>
              </a:ext>
            </a:extLst>
          </p:cNvPr>
          <p:cNvPicPr>
            <a:picLocks noChangeAspect="1"/>
          </p:cNvPicPr>
          <p:nvPr/>
        </p:nvPicPr>
        <p:blipFill rotWithShape="1">
          <a:blip r:embed="rId6"/>
          <a:srcRect l="29453" t="23889" r="41562" b="33333"/>
          <a:stretch/>
        </p:blipFill>
        <p:spPr>
          <a:xfrm>
            <a:off x="8377236" y="1067592"/>
            <a:ext cx="3533776" cy="2933702"/>
          </a:xfrm>
          <a:prstGeom prst="rect">
            <a:avLst/>
          </a:prstGeom>
        </p:spPr>
      </p:pic>
    </p:spTree>
    <p:extLst>
      <p:ext uri="{BB962C8B-B14F-4D97-AF65-F5344CB8AC3E}">
        <p14:creationId xmlns:p14="http://schemas.microsoft.com/office/powerpoint/2010/main" val="577985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533" y="171923"/>
            <a:ext cx="2745581" cy="36607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5143" y="171923"/>
            <a:ext cx="2745582" cy="36607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6754" y="171922"/>
            <a:ext cx="2745582" cy="36607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8365" y="171921"/>
            <a:ext cx="2745581" cy="366077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44397"/>
          <a:stretch/>
        </p:blipFill>
        <p:spPr>
          <a:xfrm>
            <a:off x="203533" y="4025899"/>
            <a:ext cx="6593732" cy="2749727"/>
          </a:xfrm>
          <a:prstGeom prst="rect">
            <a:avLst/>
          </a:prstGeom>
        </p:spPr>
      </p:pic>
      <p:sp>
        <p:nvSpPr>
          <p:cNvPr id="3" name="TextBox 2"/>
          <p:cNvSpPr txBox="1"/>
          <p:nvPr/>
        </p:nvSpPr>
        <p:spPr>
          <a:xfrm>
            <a:off x="7086600" y="4025899"/>
            <a:ext cx="4657346" cy="1477328"/>
          </a:xfrm>
          <a:prstGeom prst="rect">
            <a:avLst/>
          </a:prstGeom>
          <a:noFill/>
        </p:spPr>
        <p:txBody>
          <a:bodyPr wrap="square" rtlCol="0">
            <a:spAutoFit/>
          </a:bodyPr>
          <a:lstStyle/>
          <a:p>
            <a:r>
              <a:rPr lang="en-NZ" dirty="0"/>
              <a:t>Graham Hall 4 layer grey prints</a:t>
            </a:r>
          </a:p>
          <a:p>
            <a:endParaRPr lang="en-NZ" dirty="0"/>
          </a:p>
          <a:p>
            <a:r>
              <a:rPr lang="en-NZ" dirty="0">
                <a:hlinkClick r:id="rId7"/>
              </a:rPr>
              <a:t>http://www.nzprintmakers.com/2014/09/studio-visit-graham-hall.html</a:t>
            </a:r>
            <a:endParaRPr lang="en-NZ" dirty="0"/>
          </a:p>
          <a:p>
            <a:endParaRPr lang="en-NZ" dirty="0"/>
          </a:p>
        </p:txBody>
      </p:sp>
    </p:spTree>
    <p:extLst>
      <p:ext uri="{BB962C8B-B14F-4D97-AF65-F5344CB8AC3E}">
        <p14:creationId xmlns:p14="http://schemas.microsoft.com/office/powerpoint/2010/main" val="183064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1746" y="365125"/>
            <a:ext cx="2432242" cy="6280374"/>
          </a:xfrm>
        </p:spPr>
        <p:txBody>
          <a:bodyPr>
            <a:noAutofit/>
          </a:bodyPr>
          <a:lstStyle/>
          <a:p>
            <a:br>
              <a:rPr lang="en-NZ" sz="2800" dirty="0"/>
            </a:br>
            <a:r>
              <a:rPr lang="en-NZ" sz="2800" dirty="0"/>
              <a:t>Wash a piece of wood with Indian ink or acrylic paint then create a grid using white pencil. Use different  tools (chisels, hammer and nails, </a:t>
            </a:r>
            <a:r>
              <a:rPr lang="en-NZ" sz="2800" dirty="0" err="1"/>
              <a:t>dremil</a:t>
            </a:r>
            <a:r>
              <a:rPr lang="en-NZ" sz="2800" dirty="0"/>
              <a:t>, etc.) and mark making techniques</a:t>
            </a:r>
          </a:p>
        </p:txBody>
      </p:sp>
      <p:pic>
        <p:nvPicPr>
          <p:cNvPr id="1026" name="Picture 2" descr="black on white lino print">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86" t="15750" r="14246" b="8529"/>
          <a:stretch/>
        </p:blipFill>
        <p:spPr bwMode="auto">
          <a:xfrm>
            <a:off x="7443989" y="167425"/>
            <a:ext cx="4309648" cy="6075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F5280D-9E3A-4DF2-AECD-86B398A35A40}"/>
              </a:ext>
            </a:extLst>
          </p:cNvPr>
          <p:cNvSpPr txBox="1"/>
          <p:nvPr/>
        </p:nvSpPr>
        <p:spPr>
          <a:xfrm>
            <a:off x="7306999" y="6252940"/>
            <a:ext cx="4839128" cy="584775"/>
          </a:xfrm>
          <a:prstGeom prst="rect">
            <a:avLst/>
          </a:prstGeom>
          <a:noFill/>
        </p:spPr>
        <p:txBody>
          <a:bodyPr wrap="square" rtlCol="0">
            <a:spAutoFit/>
          </a:bodyPr>
          <a:lstStyle/>
          <a:p>
            <a:r>
              <a:rPr lang="en-NZ" sz="1600" dirty="0"/>
              <a:t>https://pamwright66.wordpress.com/2013/02/12/project-5-linocuts-the-sampler/</a:t>
            </a:r>
          </a:p>
        </p:txBody>
      </p:sp>
      <p:sp>
        <p:nvSpPr>
          <p:cNvPr id="6" name="Content Placeholder 5">
            <a:extLst>
              <a:ext uri="{FF2B5EF4-FFF2-40B4-BE49-F238E27FC236}">
                <a16:creationId xmlns:a16="http://schemas.microsoft.com/office/drawing/2014/main" id="{5AE1A750-2087-4174-8C38-58A8F6190AAD}"/>
              </a:ext>
            </a:extLst>
          </p:cNvPr>
          <p:cNvSpPr>
            <a:spLocks noGrp="1"/>
          </p:cNvSpPr>
          <p:nvPr>
            <p:ph idx="1"/>
          </p:nvPr>
        </p:nvSpPr>
        <p:spPr/>
        <p:txBody>
          <a:bodyPr/>
          <a:lstStyle/>
          <a:p>
            <a:endParaRPr lang="en-NZ"/>
          </a:p>
        </p:txBody>
      </p:sp>
      <p:pic>
        <p:nvPicPr>
          <p:cNvPr id="7170" name="Picture 2" descr="Test Cut 01">
            <a:extLst>
              <a:ext uri="{FF2B5EF4-FFF2-40B4-BE49-F238E27FC236}">
                <a16:creationId xmlns:a16="http://schemas.microsoft.com/office/drawing/2014/main" id="{001D0AA0-9DE6-4C6E-A301-A8CC52413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1" y="152232"/>
            <a:ext cx="4851913" cy="64932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73F347-9486-431D-BDF7-9F532DD9C546}"/>
              </a:ext>
            </a:extLst>
          </p:cNvPr>
          <p:cNvSpPr txBox="1"/>
          <p:nvPr/>
        </p:nvSpPr>
        <p:spPr>
          <a:xfrm>
            <a:off x="405605" y="6120993"/>
            <a:ext cx="4278466" cy="584775"/>
          </a:xfrm>
          <a:prstGeom prst="rect">
            <a:avLst/>
          </a:prstGeom>
          <a:noFill/>
        </p:spPr>
        <p:txBody>
          <a:bodyPr wrap="square" rtlCol="0">
            <a:spAutoFit/>
          </a:bodyPr>
          <a:lstStyle/>
          <a:p>
            <a:r>
              <a:rPr lang="en-NZ" sz="1600" dirty="0"/>
              <a:t>https://hughhadfield.com/assignment-2-first-relief-prints/</a:t>
            </a:r>
          </a:p>
        </p:txBody>
      </p:sp>
    </p:spTree>
    <p:extLst>
      <p:ext uri="{BB962C8B-B14F-4D97-AF65-F5344CB8AC3E}">
        <p14:creationId xmlns:p14="http://schemas.microsoft.com/office/powerpoint/2010/main" val="1286989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2467"/>
            <a:ext cx="10515600" cy="2044558"/>
          </a:xfrm>
        </p:spPr>
        <p:txBody>
          <a:bodyPr>
            <a:normAutofit fontScale="90000"/>
          </a:bodyPr>
          <a:lstStyle/>
          <a:p>
            <a:r>
              <a:rPr lang="en-NZ" b="1" dirty="0"/>
              <a:t>Joyce Silverstone </a:t>
            </a:r>
            <a:br>
              <a:rPr lang="en-NZ" b="1" dirty="0"/>
            </a:br>
            <a:r>
              <a:rPr lang="en-NZ" sz="3100" b="1" dirty="0"/>
              <a:t>linocut layers with mono-print drawings, paper masks</a:t>
            </a:r>
            <a:br>
              <a:rPr lang="en-NZ" sz="3100" b="1" dirty="0"/>
            </a:br>
            <a:r>
              <a:rPr lang="en-NZ" sz="3100" b="1" dirty="0"/>
              <a:t>https://www.joycesilverstone.com/</a:t>
            </a:r>
            <a:br>
              <a:rPr lang="en-NZ" sz="3100" b="1" dirty="0"/>
            </a:br>
            <a:r>
              <a:rPr lang="en-NZ" sz="3100" b="1" dirty="0">
                <a:hlinkClick r:id="rId2"/>
              </a:rPr>
              <a:t>https://www.youtube.com/watch?v=RSGbllptgiU</a:t>
            </a:r>
            <a:br>
              <a:rPr lang="en-NZ" sz="3100" b="1" dirty="0"/>
            </a:br>
            <a:endParaRPr lang="en-NZ"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408" y="2233297"/>
            <a:ext cx="11791183" cy="4532236"/>
          </a:xfrm>
        </p:spPr>
      </p:pic>
    </p:spTree>
    <p:extLst>
      <p:ext uri="{BB962C8B-B14F-4D97-AF65-F5344CB8AC3E}">
        <p14:creationId xmlns:p14="http://schemas.microsoft.com/office/powerpoint/2010/main" val="3743724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05" y="180867"/>
            <a:ext cx="11622347" cy="792527"/>
          </a:xfrm>
        </p:spPr>
        <p:txBody>
          <a:bodyPr>
            <a:normAutofit/>
          </a:bodyPr>
          <a:lstStyle/>
          <a:p>
            <a:r>
              <a:rPr lang="en-NZ" b="1" dirty="0"/>
              <a:t>Joyce Silverstone </a:t>
            </a:r>
            <a:r>
              <a:rPr lang="en-NZ" dirty="0"/>
              <a:t>http://vimeo.com/59275068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81" y="973394"/>
            <a:ext cx="5663997" cy="56427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453" y="973393"/>
            <a:ext cx="5560759" cy="5634001"/>
          </a:xfrm>
          <a:prstGeom prst="rect">
            <a:avLst/>
          </a:prstGeom>
        </p:spPr>
      </p:pic>
    </p:spTree>
    <p:extLst>
      <p:ext uri="{BB962C8B-B14F-4D97-AF65-F5344CB8AC3E}">
        <p14:creationId xmlns:p14="http://schemas.microsoft.com/office/powerpoint/2010/main" val="3764824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3365"/>
          </a:xfrm>
        </p:spPr>
        <p:txBody>
          <a:bodyPr>
            <a:normAutofit fontScale="90000"/>
          </a:bodyPr>
          <a:lstStyle/>
          <a:p>
            <a:r>
              <a:rPr lang="en-NZ" b="1" dirty="0"/>
              <a:t>Pine </a:t>
            </a:r>
            <a:r>
              <a:rPr lang="en-NZ" b="1" dirty="0" err="1"/>
              <a:t>Feroda</a:t>
            </a:r>
            <a:r>
              <a:rPr lang="en-NZ" b="1" dirty="0"/>
              <a:t> </a:t>
            </a:r>
            <a:r>
              <a:rPr lang="en-NZ" sz="1800" dirty="0"/>
              <a:t>https://www.youtube.com/watch?v=ju4kW_2unv8</a:t>
            </a:r>
          </a:p>
        </p:txBody>
      </p:sp>
      <p:sp>
        <p:nvSpPr>
          <p:cNvPr id="3" name="Content Placeholder 2"/>
          <p:cNvSpPr>
            <a:spLocks noGrp="1"/>
          </p:cNvSpPr>
          <p:nvPr>
            <p:ph idx="1"/>
          </p:nvPr>
        </p:nvSpPr>
        <p:spPr>
          <a:xfrm>
            <a:off x="8834907" y="365124"/>
            <a:ext cx="3181082" cy="6241737"/>
          </a:xfrm>
        </p:spPr>
        <p:txBody>
          <a:bodyPr>
            <a:normAutofit fontScale="55000" lnSpcReduction="20000"/>
          </a:bodyPr>
          <a:lstStyle/>
          <a:p>
            <a:r>
              <a:rPr lang="en-NZ" dirty="0"/>
              <a:t>Pine </a:t>
            </a:r>
            <a:r>
              <a:rPr lang="en-NZ" dirty="0" err="1"/>
              <a:t>Feroda</a:t>
            </a:r>
            <a:r>
              <a:rPr lang="en-NZ" dirty="0"/>
              <a:t>. The group formed in November 2013 during an experimental workshop in collaborative printmaking in Hartland, North Devon. In four years the group have developed into a unique artistic collaboration with a recognisable style and intricate processes. They have been selected for the Royal Academy Summer show in 2015 and 2017 and exhibited widely. Three quarters of Pine have just returned from an Arts Council England funded trip to study water woodcut at the Purple Bamboo studio in Hangzhou, China. </a:t>
            </a:r>
          </a:p>
          <a:p>
            <a:r>
              <a:rPr lang="en-NZ" dirty="0"/>
              <a:t>From November 2013 until the start of 2017, Pine </a:t>
            </a:r>
            <a:r>
              <a:rPr lang="en-NZ" dirty="0" err="1"/>
              <a:t>Feroda</a:t>
            </a:r>
            <a:r>
              <a:rPr lang="en-NZ" dirty="0"/>
              <a:t> consisted of five professional print makers, Merlyn Chesterman, Julia Manning, Rod Nelson, Ian Phillips and Judith Westcott, who all worked together to create the woodcut prints on this website up to, and including, 'Lake'. In February this year Rod Nelson moved on from the group and Pine </a:t>
            </a:r>
            <a:r>
              <a:rPr lang="en-NZ" dirty="0" err="1"/>
              <a:t>Feroda</a:t>
            </a:r>
            <a:r>
              <a:rPr lang="en-NZ" dirty="0"/>
              <a:t> is now the four print makers shown here. Pine </a:t>
            </a:r>
            <a:r>
              <a:rPr lang="en-NZ" dirty="0" err="1"/>
              <a:t>Feroda</a:t>
            </a:r>
            <a:r>
              <a:rPr lang="en-NZ" dirty="0"/>
              <a:t> are currently working on three new woodcuts of Devon, Eton College and the coast at </a:t>
            </a:r>
            <a:r>
              <a:rPr lang="en-NZ" dirty="0" err="1"/>
              <a:t>Staithes</a:t>
            </a:r>
            <a:r>
              <a:rPr lang="en-NZ"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83" y="1059899"/>
            <a:ext cx="3230825" cy="22757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83" y="3481127"/>
            <a:ext cx="3212172" cy="22977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008" y="1050851"/>
            <a:ext cx="5669769" cy="4203729"/>
          </a:xfrm>
          <a:prstGeom prst="rect">
            <a:avLst/>
          </a:prstGeom>
        </p:spPr>
      </p:pic>
    </p:spTree>
    <p:extLst>
      <p:ext uri="{BB962C8B-B14F-4D97-AF65-F5344CB8AC3E}">
        <p14:creationId xmlns:p14="http://schemas.microsoft.com/office/powerpoint/2010/main" val="3414873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CB25-61BD-40EE-A4A2-AC53728114C7}"/>
              </a:ext>
            </a:extLst>
          </p:cNvPr>
          <p:cNvSpPr>
            <a:spLocks noGrp="1"/>
          </p:cNvSpPr>
          <p:nvPr>
            <p:ph type="title"/>
          </p:nvPr>
        </p:nvSpPr>
        <p:spPr>
          <a:xfrm>
            <a:off x="838200" y="3338512"/>
            <a:ext cx="10515600" cy="1325563"/>
          </a:xfrm>
        </p:spPr>
        <p:txBody>
          <a:bodyPr/>
          <a:lstStyle/>
          <a:p>
            <a:pPr algn="ctr"/>
            <a:r>
              <a:rPr lang="en-NZ" dirty="0"/>
              <a:t>Part 2</a:t>
            </a:r>
          </a:p>
        </p:txBody>
      </p:sp>
      <p:sp>
        <p:nvSpPr>
          <p:cNvPr id="3" name="Content Placeholder 2">
            <a:extLst>
              <a:ext uri="{FF2B5EF4-FFF2-40B4-BE49-F238E27FC236}">
                <a16:creationId xmlns:a16="http://schemas.microsoft.com/office/drawing/2014/main" id="{CEC1AB94-4368-4EB1-B88E-8C0EFA385EF3}"/>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39669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807F23-B848-4A8E-92BA-A51268A4EB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2171" y="169916"/>
            <a:ext cx="4772441" cy="6322959"/>
          </a:xfrm>
          <a:prstGeom prst="rect">
            <a:avLst/>
          </a:prstGeom>
          <a:noFill/>
          <a:ln>
            <a:noFill/>
          </a:ln>
        </p:spPr>
      </p:pic>
      <p:pic>
        <p:nvPicPr>
          <p:cNvPr id="5" name="Picture 4">
            <a:extLst>
              <a:ext uri="{FF2B5EF4-FFF2-40B4-BE49-F238E27FC236}">
                <a16:creationId xmlns:a16="http://schemas.microsoft.com/office/drawing/2014/main" id="{2146C098-7D7F-4C3A-A832-D1ACD8C82B3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76127" y="293206"/>
            <a:ext cx="2657544" cy="3438608"/>
          </a:xfrm>
          <a:prstGeom prst="rect">
            <a:avLst/>
          </a:prstGeom>
          <a:noFill/>
          <a:ln>
            <a:noFill/>
          </a:ln>
        </p:spPr>
      </p:pic>
      <p:pic>
        <p:nvPicPr>
          <p:cNvPr id="4098" name="Picture 2">
            <a:extLst>
              <a:ext uri="{FF2B5EF4-FFF2-40B4-BE49-F238E27FC236}">
                <a16:creationId xmlns:a16="http://schemas.microsoft.com/office/drawing/2014/main" id="{2EA91300-1072-4356-90DF-41A32C6A9A4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44612" y="4109290"/>
            <a:ext cx="4849402" cy="2652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BBB542-6389-4EBC-B8CB-99B3B1463D25}"/>
              </a:ext>
            </a:extLst>
          </p:cNvPr>
          <p:cNvSpPr txBox="1"/>
          <p:nvPr/>
        </p:nvSpPr>
        <p:spPr>
          <a:xfrm>
            <a:off x="8702211" y="544530"/>
            <a:ext cx="2897313" cy="1754326"/>
          </a:xfrm>
          <a:prstGeom prst="rect">
            <a:avLst/>
          </a:prstGeom>
          <a:noFill/>
        </p:spPr>
        <p:txBody>
          <a:bodyPr wrap="square" rtlCol="0">
            <a:spAutoFit/>
          </a:bodyPr>
          <a:lstStyle/>
          <a:p>
            <a:r>
              <a:rPr lang="en-NZ" dirty="0"/>
              <a:t>Clair Makwana</a:t>
            </a:r>
          </a:p>
          <a:p>
            <a:endParaRPr lang="en-NZ" dirty="0"/>
          </a:p>
          <a:p>
            <a:r>
              <a:rPr lang="en-NZ" dirty="0">
                <a:hlinkClick r:id="rId5"/>
              </a:rPr>
              <a:t>http://www.missprint.co.nz</a:t>
            </a:r>
            <a:endParaRPr lang="en-NZ" dirty="0"/>
          </a:p>
          <a:p>
            <a:r>
              <a:rPr lang="en-NZ" dirty="0">
                <a:hlinkClick r:id="rId6"/>
              </a:rPr>
              <a:t>https://www.facebook.com/clare.makwana/</a:t>
            </a:r>
            <a:endParaRPr lang="en-NZ" dirty="0"/>
          </a:p>
          <a:p>
            <a:endParaRPr lang="en-NZ" dirty="0"/>
          </a:p>
        </p:txBody>
      </p:sp>
    </p:spTree>
    <p:extLst>
      <p:ext uri="{BB962C8B-B14F-4D97-AF65-F5344CB8AC3E}">
        <p14:creationId xmlns:p14="http://schemas.microsoft.com/office/powerpoint/2010/main" val="3292872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348655" y="6000108"/>
            <a:ext cx="7141206" cy="768440"/>
          </a:xfrm>
        </p:spPr>
        <p:txBody>
          <a:bodyPr>
            <a:normAutofit fontScale="85000" lnSpcReduction="20000"/>
          </a:bodyPr>
          <a:lstStyle/>
          <a:p>
            <a:pPr marL="0" indent="0">
              <a:buNone/>
            </a:pPr>
            <a:r>
              <a:rPr lang="en-NZ" dirty="0" err="1"/>
              <a:t>Delita</a:t>
            </a:r>
            <a:r>
              <a:rPr lang="en-NZ" dirty="0"/>
              <a:t> Martin</a:t>
            </a:r>
          </a:p>
          <a:p>
            <a:pPr marL="0" indent="0">
              <a:buNone/>
            </a:pPr>
            <a:r>
              <a:rPr lang="en-NZ" dirty="0"/>
              <a:t>https://blackboxpressstudio.com/printmaking</a:t>
            </a:r>
          </a:p>
        </p:txBody>
      </p:sp>
      <p:pic>
        <p:nvPicPr>
          <p:cNvPr id="4" name="Picture 6" descr="Image result for delita Martin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55" y="622558"/>
            <a:ext cx="7034620" cy="5275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delita Martin wood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807" y="210579"/>
            <a:ext cx="4169279" cy="629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38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4380600" y="5582027"/>
            <a:ext cx="4475724" cy="1082272"/>
          </a:xfrm>
        </p:spPr>
        <p:txBody>
          <a:bodyPr>
            <a:normAutofit fontScale="92500" lnSpcReduction="20000"/>
          </a:bodyPr>
          <a:lstStyle/>
          <a:p>
            <a:pPr marL="0" indent="0">
              <a:buNone/>
            </a:pPr>
            <a:r>
              <a:rPr lang="en-NZ" dirty="0" err="1">
                <a:hlinkClick r:id="rId2"/>
              </a:rPr>
              <a:t>Delita</a:t>
            </a:r>
            <a:r>
              <a:rPr lang="en-NZ" dirty="0">
                <a:hlinkClick r:id="rId2"/>
              </a:rPr>
              <a:t> Martin</a:t>
            </a:r>
          </a:p>
          <a:p>
            <a:pPr marL="0" indent="0">
              <a:buNone/>
            </a:pPr>
            <a:r>
              <a:rPr lang="en-NZ" dirty="0">
                <a:hlinkClick r:id="rId2"/>
              </a:rPr>
              <a:t>https://blackboxpressstudio.com/printmaking</a:t>
            </a:r>
            <a:endParaRPr lang="en-NZ" dirty="0"/>
          </a:p>
          <a:p>
            <a:pPr marL="0" indent="0">
              <a:buNone/>
            </a:pPr>
            <a:endParaRPr lang="en-NZ" dirty="0"/>
          </a:p>
        </p:txBody>
      </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12" y="63506"/>
            <a:ext cx="4339152" cy="32543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delita Martin woodcut"/>
          <p:cNvPicPr>
            <a:picLocks noChangeAspect="1" noChangeArrowheads="1"/>
          </p:cNvPicPr>
          <p:nvPr/>
        </p:nvPicPr>
        <p:blipFill rotWithShape="1">
          <a:blip r:embed="rId4">
            <a:extLst>
              <a:ext uri="{28A0092B-C50C-407E-A947-70E740481C1C}">
                <a14:useLocalDpi xmlns:a14="http://schemas.microsoft.com/office/drawing/2010/main" val="0"/>
              </a:ext>
            </a:extLst>
          </a:blip>
          <a:srcRect t="12164" b="14202"/>
          <a:stretch/>
        </p:blipFill>
        <p:spPr bwMode="auto">
          <a:xfrm>
            <a:off x="998650" y="3452807"/>
            <a:ext cx="3374265" cy="33057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delita Martin woodc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610" y="12135"/>
            <a:ext cx="4475723" cy="55185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536" y="12135"/>
            <a:ext cx="2542024" cy="381303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delita Martin wood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9536" y="4032208"/>
            <a:ext cx="1635839" cy="272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096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838200" y="6061753"/>
            <a:ext cx="10515600" cy="431122"/>
          </a:xfrm>
        </p:spPr>
        <p:txBody>
          <a:bodyPr>
            <a:normAutofit fontScale="92500" lnSpcReduction="10000"/>
          </a:bodyPr>
          <a:lstStyle/>
          <a:p>
            <a:pPr marL="0" indent="0">
              <a:buNone/>
            </a:pPr>
            <a:r>
              <a:rPr lang="en-NZ" dirty="0">
                <a:hlinkClick r:id="rId2"/>
              </a:rPr>
              <a:t>https://blackboxpressstudio.com/printmaking</a:t>
            </a:r>
            <a:endParaRPr lang="en-NZ" dirty="0"/>
          </a:p>
          <a:p>
            <a:pPr marL="0" indent="0">
              <a:buNone/>
            </a:pPr>
            <a:endParaRPr lang="en-NZ" dirty="0"/>
          </a:p>
        </p:txBody>
      </p:sp>
      <p:pic>
        <p:nvPicPr>
          <p:cNvPr id="4" name="Picture 4" descr="Image result for delita Mar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10" y="365125"/>
            <a:ext cx="11873293" cy="552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29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0E14-98DC-40C2-9357-7264659D0068}"/>
              </a:ext>
            </a:extLst>
          </p:cNvPr>
          <p:cNvSpPr>
            <a:spLocks noGrp="1"/>
          </p:cNvSpPr>
          <p:nvPr>
            <p:ph type="title"/>
          </p:nvPr>
        </p:nvSpPr>
        <p:spPr>
          <a:xfrm>
            <a:off x="5448300" y="365125"/>
            <a:ext cx="5905499" cy="5949950"/>
          </a:xfrm>
        </p:spPr>
        <p:txBody>
          <a:bodyPr/>
          <a:lstStyle/>
          <a:p>
            <a:r>
              <a:rPr lang="en-US" dirty="0"/>
              <a:t>Vanessa </a:t>
            </a:r>
            <a:r>
              <a:rPr lang="en-US" dirty="0" err="1"/>
              <a:t>Wairata</a:t>
            </a:r>
            <a:r>
              <a:rPr lang="en-US" dirty="0"/>
              <a:t> Edwards</a:t>
            </a:r>
            <a:br>
              <a:rPr lang="en-US" dirty="0"/>
            </a:br>
            <a:br>
              <a:rPr lang="en-US" dirty="0"/>
            </a:br>
            <a:br>
              <a:rPr lang="en-US" dirty="0"/>
            </a:br>
            <a:r>
              <a:rPr lang="en-US" dirty="0"/>
              <a:t>Make 2 Lino cuts that use line to describe the form of a face or an object related to your theme.</a:t>
            </a:r>
            <a:endParaRPr lang="en-NZ" dirty="0"/>
          </a:p>
        </p:txBody>
      </p:sp>
      <p:pic>
        <p:nvPicPr>
          <p:cNvPr id="4" name="Picture 3" descr="A picture containing text, book&#10;&#10;Description automatically generated">
            <a:extLst>
              <a:ext uri="{FF2B5EF4-FFF2-40B4-BE49-F238E27FC236}">
                <a16:creationId xmlns:a16="http://schemas.microsoft.com/office/drawing/2014/main" id="{44B9B392-113E-4BBF-99AA-D55BE21C733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1924" y="175894"/>
            <a:ext cx="4950003" cy="6558281"/>
          </a:xfrm>
          <a:prstGeom prst="rect">
            <a:avLst/>
          </a:prstGeom>
        </p:spPr>
      </p:pic>
    </p:spTree>
    <p:extLst>
      <p:ext uri="{BB962C8B-B14F-4D97-AF65-F5344CB8AC3E}">
        <p14:creationId xmlns:p14="http://schemas.microsoft.com/office/powerpoint/2010/main" val="853224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3D8A-753C-448E-9C28-DEE6C40024B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41328B6-172A-42F5-BA8E-023F7364242C}"/>
              </a:ext>
            </a:extLst>
          </p:cNvPr>
          <p:cNvSpPr>
            <a:spLocks noGrp="1"/>
          </p:cNvSpPr>
          <p:nvPr>
            <p:ph idx="1"/>
          </p:nvPr>
        </p:nvSpPr>
        <p:spPr>
          <a:xfrm>
            <a:off x="3276600" y="4505325"/>
            <a:ext cx="3238659" cy="1671637"/>
          </a:xfrm>
        </p:spPr>
        <p:txBody>
          <a:bodyPr/>
          <a:lstStyle/>
          <a:p>
            <a:pPr marL="0" indent="0">
              <a:buNone/>
            </a:pPr>
            <a:r>
              <a:rPr lang="en-NZ" dirty="0" err="1"/>
              <a:t>Monthian</a:t>
            </a:r>
            <a:r>
              <a:rPr lang="en-NZ" dirty="0"/>
              <a:t> </a:t>
            </a:r>
            <a:r>
              <a:rPr lang="en-NZ" dirty="0" err="1"/>
              <a:t>Yangthong</a:t>
            </a:r>
            <a:endParaRPr lang="en-NZ" dirty="0"/>
          </a:p>
        </p:txBody>
      </p:sp>
      <p:pic>
        <p:nvPicPr>
          <p:cNvPr id="5" name="Picture 4">
            <a:extLst>
              <a:ext uri="{FF2B5EF4-FFF2-40B4-BE49-F238E27FC236}">
                <a16:creationId xmlns:a16="http://schemas.microsoft.com/office/drawing/2014/main" id="{A86B7A35-864A-4141-97AE-993168A87EB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9382" y="89534"/>
            <a:ext cx="3137218" cy="4236523"/>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CAFE7286-F4CF-4B4F-8FB2-DC4D3C5EDF5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378041" y="89534"/>
            <a:ext cx="3137218" cy="4277239"/>
          </a:xfrm>
          <a:prstGeom prst="rect">
            <a:avLst/>
          </a:prstGeom>
        </p:spPr>
      </p:pic>
      <p:pic>
        <p:nvPicPr>
          <p:cNvPr id="7" name="Picture 6">
            <a:extLst>
              <a:ext uri="{FF2B5EF4-FFF2-40B4-BE49-F238E27FC236}">
                <a16:creationId xmlns:a16="http://schemas.microsoft.com/office/drawing/2014/main" id="{A02DA1AE-E1A8-4964-951F-A8ECDBFC640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16699" y="89534"/>
            <a:ext cx="3137217" cy="6694684"/>
          </a:xfrm>
          <a:prstGeom prst="rect">
            <a:avLst/>
          </a:prstGeom>
        </p:spPr>
      </p:pic>
      <p:pic>
        <p:nvPicPr>
          <p:cNvPr id="8" name="Picture 7">
            <a:extLst>
              <a:ext uri="{FF2B5EF4-FFF2-40B4-BE49-F238E27FC236}">
                <a16:creationId xmlns:a16="http://schemas.microsoft.com/office/drawing/2014/main" id="{11D16D49-E51A-48E8-908D-B3F18DBC327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855356" y="1084549"/>
            <a:ext cx="2197262" cy="4688902"/>
          </a:xfrm>
          <a:prstGeom prst="rect">
            <a:avLst/>
          </a:prstGeom>
        </p:spPr>
      </p:pic>
    </p:spTree>
    <p:extLst>
      <p:ext uri="{BB962C8B-B14F-4D97-AF65-F5344CB8AC3E}">
        <p14:creationId xmlns:p14="http://schemas.microsoft.com/office/powerpoint/2010/main" val="2143448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ACA6-E94E-4787-943C-FCB774C3DC6A}"/>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AB116E11-9783-4C1C-A47E-568F9F33E871}"/>
              </a:ext>
            </a:extLst>
          </p:cNvPr>
          <p:cNvSpPr>
            <a:spLocks noGrp="1"/>
          </p:cNvSpPr>
          <p:nvPr>
            <p:ph idx="1"/>
          </p:nvPr>
        </p:nvSpPr>
        <p:spPr>
          <a:xfrm>
            <a:off x="504824" y="6212470"/>
            <a:ext cx="5057776" cy="507417"/>
          </a:xfrm>
        </p:spPr>
        <p:txBody>
          <a:bodyPr/>
          <a:lstStyle/>
          <a:p>
            <a:pPr marL="0" indent="0">
              <a:buNone/>
            </a:pPr>
            <a:r>
              <a:rPr lang="en-NZ" dirty="0" err="1"/>
              <a:t>Monthian</a:t>
            </a:r>
            <a:r>
              <a:rPr lang="en-NZ" dirty="0"/>
              <a:t> </a:t>
            </a:r>
            <a:r>
              <a:rPr lang="en-NZ" dirty="0" err="1"/>
              <a:t>Yangthong</a:t>
            </a:r>
            <a:endParaRPr lang="en-NZ" dirty="0"/>
          </a:p>
        </p:txBody>
      </p:sp>
      <p:pic>
        <p:nvPicPr>
          <p:cNvPr id="4" name="Picture 3">
            <a:extLst>
              <a:ext uri="{FF2B5EF4-FFF2-40B4-BE49-F238E27FC236}">
                <a16:creationId xmlns:a16="http://schemas.microsoft.com/office/drawing/2014/main" id="{87559FCE-87BC-465A-8186-4568884CEFD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3729" y="365125"/>
            <a:ext cx="4304030" cy="5847346"/>
          </a:xfrm>
          <a:prstGeom prst="rect">
            <a:avLst/>
          </a:prstGeom>
        </p:spPr>
      </p:pic>
      <p:pic>
        <p:nvPicPr>
          <p:cNvPr id="5" name="Picture 4">
            <a:extLst>
              <a:ext uri="{FF2B5EF4-FFF2-40B4-BE49-F238E27FC236}">
                <a16:creationId xmlns:a16="http://schemas.microsoft.com/office/drawing/2014/main" id="{13C10DE3-4FC0-4FED-BD4A-79AECEE842F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08930" y="138113"/>
            <a:ext cx="4935220" cy="6581774"/>
          </a:xfrm>
          <a:prstGeom prst="rect">
            <a:avLst/>
          </a:prstGeom>
        </p:spPr>
      </p:pic>
    </p:spTree>
    <p:extLst>
      <p:ext uri="{BB962C8B-B14F-4D97-AF65-F5344CB8AC3E}">
        <p14:creationId xmlns:p14="http://schemas.microsoft.com/office/powerpoint/2010/main" val="3965891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DD62-1F36-4936-B234-20635FCD393A}"/>
              </a:ext>
            </a:extLst>
          </p:cNvPr>
          <p:cNvSpPr>
            <a:spLocks noGrp="1"/>
          </p:cNvSpPr>
          <p:nvPr>
            <p:ph type="title"/>
          </p:nvPr>
        </p:nvSpPr>
        <p:spPr>
          <a:xfrm>
            <a:off x="438150" y="6343650"/>
            <a:ext cx="10515600" cy="315912"/>
          </a:xfrm>
        </p:spPr>
        <p:txBody>
          <a:bodyPr>
            <a:normAutofit fontScale="90000"/>
          </a:bodyPr>
          <a:lstStyle/>
          <a:p>
            <a:r>
              <a:rPr lang="en-US" dirty="0" err="1"/>
              <a:t>Delita</a:t>
            </a:r>
            <a:r>
              <a:rPr lang="en-US" dirty="0"/>
              <a:t> Martin</a:t>
            </a:r>
            <a:endParaRPr lang="en-NZ" dirty="0"/>
          </a:p>
        </p:txBody>
      </p:sp>
      <p:pic>
        <p:nvPicPr>
          <p:cNvPr id="4" name="Picture 3">
            <a:extLst>
              <a:ext uri="{FF2B5EF4-FFF2-40B4-BE49-F238E27FC236}">
                <a16:creationId xmlns:a16="http://schemas.microsoft.com/office/drawing/2014/main" id="{584DD0F7-BADE-47AA-869C-90AD32AF299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302" y="266700"/>
            <a:ext cx="3734435" cy="5806358"/>
          </a:xfrm>
          <a:prstGeom prst="rect">
            <a:avLst/>
          </a:prstGeom>
          <a:noFill/>
          <a:ln>
            <a:noFill/>
          </a:ln>
        </p:spPr>
      </p:pic>
      <p:pic>
        <p:nvPicPr>
          <p:cNvPr id="4098" name="Picture 2" descr="Family/Figurative - SHOP BAIA ONLINE™">
            <a:extLst>
              <a:ext uri="{FF2B5EF4-FFF2-40B4-BE49-F238E27FC236}">
                <a16:creationId xmlns:a16="http://schemas.microsoft.com/office/drawing/2014/main" id="{C019116A-36C3-471D-A490-3C878E8BC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266700"/>
            <a:ext cx="3505200" cy="5842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lita Martin">
            <a:extLst>
              <a:ext uri="{FF2B5EF4-FFF2-40B4-BE49-F238E27FC236}">
                <a16:creationId xmlns:a16="http://schemas.microsoft.com/office/drawing/2014/main" id="{89FF1DCE-4979-4BD1-BF29-FCA03336D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263" y="266700"/>
            <a:ext cx="3814762" cy="583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58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B5C3-321E-4EFC-BCB9-5FDFD2E03B7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215BB43-53D7-4E81-B588-22C243ED6A4E}"/>
              </a:ext>
            </a:extLst>
          </p:cNvPr>
          <p:cNvSpPr>
            <a:spLocks noGrp="1"/>
          </p:cNvSpPr>
          <p:nvPr>
            <p:ph idx="1"/>
          </p:nvPr>
        </p:nvSpPr>
        <p:spPr>
          <a:xfrm>
            <a:off x="6869150" y="5374887"/>
            <a:ext cx="4484649" cy="802075"/>
          </a:xfrm>
        </p:spPr>
        <p:txBody>
          <a:bodyPr>
            <a:normAutofit fontScale="92500" lnSpcReduction="20000"/>
          </a:bodyPr>
          <a:lstStyle/>
          <a:p>
            <a:pPr marL="0" indent="0">
              <a:buNone/>
            </a:pPr>
            <a:r>
              <a:rPr lang="en-NZ" dirty="0"/>
              <a:t>Marc </a:t>
            </a:r>
            <a:r>
              <a:rPr lang="en-NZ" dirty="0" err="1"/>
              <a:t>Leitzel</a:t>
            </a:r>
            <a:endParaRPr lang="en-NZ" dirty="0"/>
          </a:p>
          <a:p>
            <a:pPr marL="0" indent="0">
              <a:buNone/>
            </a:pPr>
            <a:r>
              <a:rPr lang="en-NZ" dirty="0"/>
              <a:t>Scratch board </a:t>
            </a:r>
          </a:p>
        </p:txBody>
      </p:sp>
      <p:pic>
        <p:nvPicPr>
          <p:cNvPr id="4" name="Picture 3">
            <a:extLst>
              <a:ext uri="{FF2B5EF4-FFF2-40B4-BE49-F238E27FC236}">
                <a16:creationId xmlns:a16="http://schemas.microsoft.com/office/drawing/2014/main" id="{86037FD9-2D58-4CB5-96F7-59AFF5A6F3F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475" y="160984"/>
            <a:ext cx="5171440" cy="6536031"/>
          </a:xfrm>
          <a:prstGeom prst="rect">
            <a:avLst/>
          </a:prstGeom>
          <a:noFill/>
          <a:ln>
            <a:noFill/>
          </a:ln>
        </p:spPr>
      </p:pic>
    </p:spTree>
    <p:extLst>
      <p:ext uri="{BB962C8B-B14F-4D97-AF65-F5344CB8AC3E}">
        <p14:creationId xmlns:p14="http://schemas.microsoft.com/office/powerpoint/2010/main" val="924383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DCDD-3125-464D-91BD-DA5CB952896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290CE3D1-0E33-4244-9A3A-694A54D90B51}"/>
              </a:ext>
            </a:extLst>
          </p:cNvPr>
          <p:cNvSpPr>
            <a:spLocks noGrp="1"/>
          </p:cNvSpPr>
          <p:nvPr>
            <p:ph idx="1"/>
          </p:nvPr>
        </p:nvSpPr>
        <p:spPr/>
        <p:txBody>
          <a:bodyPr/>
          <a:lstStyle/>
          <a:p>
            <a:endParaRPr lang="en-NZ"/>
          </a:p>
        </p:txBody>
      </p:sp>
      <p:pic>
        <p:nvPicPr>
          <p:cNvPr id="6146" name="Picture 2">
            <a:extLst>
              <a:ext uri="{FF2B5EF4-FFF2-40B4-BE49-F238E27FC236}">
                <a16:creationId xmlns:a16="http://schemas.microsoft.com/office/drawing/2014/main" id="{B9B0F694-C904-41B0-9E82-8DAD374F3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88" y="-2779813"/>
            <a:ext cx="10547512" cy="1548258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50AC2C3A-7480-466B-9033-EF027D3BF747}"/>
              </a:ext>
            </a:extLst>
          </p:cNvPr>
          <p:cNvSpPr txBox="1">
            <a:spLocks/>
          </p:cNvSpPr>
          <p:nvPr/>
        </p:nvSpPr>
        <p:spPr>
          <a:xfrm>
            <a:off x="11195824" y="3429000"/>
            <a:ext cx="750152" cy="3223653"/>
          </a:xfrm>
          <a:prstGeom prst="rect">
            <a:avLst/>
          </a:prstGeom>
        </p:spPr>
        <p:txBody>
          <a:bodyPr vert="vert"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Suzette Van Dorsser</a:t>
            </a:r>
            <a:endParaRPr lang="en-NZ" dirty="0"/>
          </a:p>
        </p:txBody>
      </p:sp>
    </p:spTree>
    <p:extLst>
      <p:ext uri="{BB962C8B-B14F-4D97-AF65-F5344CB8AC3E}">
        <p14:creationId xmlns:p14="http://schemas.microsoft.com/office/powerpoint/2010/main" val="566817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E4C1-3E4D-4773-83AA-6552BE54CBB4}"/>
              </a:ext>
            </a:extLst>
          </p:cNvPr>
          <p:cNvSpPr>
            <a:spLocks noGrp="1"/>
          </p:cNvSpPr>
          <p:nvPr>
            <p:ph type="title"/>
          </p:nvPr>
        </p:nvSpPr>
        <p:spPr>
          <a:xfrm>
            <a:off x="224882" y="242462"/>
            <a:ext cx="10515600" cy="538124"/>
          </a:xfrm>
        </p:spPr>
        <p:txBody>
          <a:bodyPr>
            <a:normAutofit fontScale="90000"/>
          </a:bodyPr>
          <a:lstStyle/>
          <a:p>
            <a:r>
              <a:rPr lang="en-US" dirty="0" err="1"/>
              <a:t>Rew</a:t>
            </a:r>
            <a:r>
              <a:rPr lang="en-US" dirty="0"/>
              <a:t> Hanks</a:t>
            </a:r>
            <a:endParaRPr lang="en-NZ" dirty="0"/>
          </a:p>
        </p:txBody>
      </p:sp>
      <p:sp>
        <p:nvSpPr>
          <p:cNvPr id="3" name="Content Placeholder 2">
            <a:extLst>
              <a:ext uri="{FF2B5EF4-FFF2-40B4-BE49-F238E27FC236}">
                <a16:creationId xmlns:a16="http://schemas.microsoft.com/office/drawing/2014/main" id="{0D45C8E5-63DC-4CC0-8464-4AFE26C8370B}"/>
              </a:ext>
            </a:extLst>
          </p:cNvPr>
          <p:cNvSpPr>
            <a:spLocks noGrp="1"/>
          </p:cNvSpPr>
          <p:nvPr>
            <p:ph idx="1"/>
          </p:nvPr>
        </p:nvSpPr>
        <p:spPr/>
        <p:txBody>
          <a:bodyPr/>
          <a:lstStyle/>
          <a:p>
            <a:endParaRPr lang="en-NZ"/>
          </a:p>
        </p:txBody>
      </p:sp>
      <p:pic>
        <p:nvPicPr>
          <p:cNvPr id="5" name="Picture 4" descr="Art that's fit to print">
            <a:extLst>
              <a:ext uri="{FF2B5EF4-FFF2-40B4-BE49-F238E27FC236}">
                <a16:creationId xmlns:a16="http://schemas.microsoft.com/office/drawing/2014/main" id="{8D592EF4-3046-4EFB-B38F-756815ACCAC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4201" y="780586"/>
            <a:ext cx="3932662" cy="5898993"/>
          </a:xfrm>
          <a:prstGeom prst="rect">
            <a:avLst/>
          </a:prstGeom>
          <a:noFill/>
          <a:ln>
            <a:noFill/>
          </a:ln>
        </p:spPr>
      </p:pic>
      <p:pic>
        <p:nvPicPr>
          <p:cNvPr id="6" name="Picture 5" descr="REW HANKS - Nicholas Thompson Gallery">
            <a:extLst>
              <a:ext uri="{FF2B5EF4-FFF2-40B4-BE49-F238E27FC236}">
                <a16:creationId xmlns:a16="http://schemas.microsoft.com/office/drawing/2014/main" id="{26596278-AAEF-4684-B037-E02FAC9E24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3035" y="101530"/>
            <a:ext cx="4439735" cy="6514007"/>
          </a:xfrm>
          <a:prstGeom prst="rect">
            <a:avLst/>
          </a:prstGeom>
          <a:noFill/>
          <a:ln>
            <a:noFill/>
          </a:ln>
        </p:spPr>
      </p:pic>
      <p:pic>
        <p:nvPicPr>
          <p:cNvPr id="7" name="Picture 6" descr="REW HANKS - Nicholas Thompson Gallery">
            <a:extLst>
              <a:ext uri="{FF2B5EF4-FFF2-40B4-BE49-F238E27FC236}">
                <a16:creationId xmlns:a16="http://schemas.microsoft.com/office/drawing/2014/main" id="{C4E9F4DC-00A5-467E-925B-8B59A9B6093E}"/>
              </a:ext>
            </a:extLst>
          </p:cNvPr>
          <p:cNvPicPr/>
          <p:nvPr/>
        </p:nvPicPr>
        <p:blipFill rotWithShape="1">
          <a:blip r:embed="rId4">
            <a:extLst>
              <a:ext uri="{28A0092B-C50C-407E-A947-70E740481C1C}">
                <a14:useLocalDpi xmlns:a14="http://schemas.microsoft.com/office/drawing/2010/main" val="0"/>
              </a:ext>
            </a:extLst>
          </a:blip>
          <a:srcRect l="28306" t="8820" r="54987" b="40921"/>
          <a:stretch/>
        </p:blipFill>
        <p:spPr bwMode="auto">
          <a:xfrm>
            <a:off x="5279061" y="101530"/>
            <a:ext cx="1501775" cy="66330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2994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75FE-5D3C-4E56-A93A-AFB89D3C435C}"/>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E4A7DAE4-421C-4914-9A08-BCD49CEB8076}"/>
              </a:ext>
            </a:extLst>
          </p:cNvPr>
          <p:cNvSpPr>
            <a:spLocks noGrp="1"/>
          </p:cNvSpPr>
          <p:nvPr>
            <p:ph idx="1"/>
          </p:nvPr>
        </p:nvSpPr>
        <p:spPr>
          <a:xfrm>
            <a:off x="7870004" y="3428999"/>
            <a:ext cx="4195538" cy="2747963"/>
          </a:xfrm>
        </p:spPr>
        <p:txBody>
          <a:bodyPr/>
          <a:lstStyle/>
          <a:p>
            <a:pPr marL="0" indent="0">
              <a:buNone/>
            </a:pPr>
            <a:r>
              <a:rPr lang="en-NZ" sz="4400" dirty="0"/>
              <a:t>Fatu </a:t>
            </a:r>
            <a:r>
              <a:rPr lang="en-NZ" sz="4400" dirty="0" err="1"/>
              <a:t>Feu’u</a:t>
            </a:r>
            <a:endParaRPr lang="en-NZ" dirty="0"/>
          </a:p>
          <a:p>
            <a:pPr marL="0" indent="0">
              <a:buNone/>
            </a:pPr>
            <a:r>
              <a:rPr lang="en-NZ" sz="2400" dirty="0">
                <a:hlinkClick r:id="rId2"/>
              </a:rPr>
              <a:t>https://www.pggallery192.co.nz/products-page/fatu-feuu/</a:t>
            </a:r>
            <a:endParaRPr lang="en-NZ" sz="2400" dirty="0"/>
          </a:p>
          <a:p>
            <a:pPr marL="0" indent="0">
              <a:buNone/>
            </a:pPr>
            <a:endParaRPr lang="en-NZ" dirty="0"/>
          </a:p>
        </p:txBody>
      </p:sp>
      <p:pic>
        <p:nvPicPr>
          <p:cNvPr id="4" name="Picture 3">
            <a:extLst>
              <a:ext uri="{FF2B5EF4-FFF2-40B4-BE49-F238E27FC236}">
                <a16:creationId xmlns:a16="http://schemas.microsoft.com/office/drawing/2014/main" id="{20B9E95B-8B65-4640-91FB-9285A2675457}"/>
              </a:ext>
            </a:extLst>
          </p:cNvPr>
          <p:cNvPicPr/>
          <p:nvPr/>
        </p:nvPicPr>
        <p:blipFill rotWithShape="1">
          <a:blip r:embed="rId3">
            <a:extLst>
              <a:ext uri="{28A0092B-C50C-407E-A947-70E740481C1C}">
                <a14:useLocalDpi xmlns:a14="http://schemas.microsoft.com/office/drawing/2010/main" val="0"/>
              </a:ext>
            </a:extLst>
          </a:blip>
          <a:srcRect l="11983" r="11978"/>
          <a:stretch/>
        </p:blipFill>
        <p:spPr bwMode="auto">
          <a:xfrm>
            <a:off x="126458" y="270071"/>
            <a:ext cx="3880142" cy="5103313"/>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B67BBDB-167F-4ABE-A00D-E60B4EBEEE55}"/>
              </a:ext>
            </a:extLst>
          </p:cNvPr>
          <p:cNvPicPr/>
          <p:nvPr/>
        </p:nvPicPr>
        <p:blipFill rotWithShape="1">
          <a:blip r:embed="rId4">
            <a:extLst>
              <a:ext uri="{28A0092B-C50C-407E-A947-70E740481C1C}">
                <a14:useLocalDpi xmlns:a14="http://schemas.microsoft.com/office/drawing/2010/main" val="0"/>
              </a:ext>
            </a:extLst>
          </a:blip>
          <a:srcRect l="13824" r="13358"/>
          <a:stretch/>
        </p:blipFill>
        <p:spPr bwMode="auto">
          <a:xfrm>
            <a:off x="4006599" y="270070"/>
            <a:ext cx="3714953" cy="5103313"/>
          </a:xfrm>
          <a:prstGeom prst="rect">
            <a:avLst/>
          </a:prstGeom>
          <a:noFill/>
          <a:ln>
            <a:noFill/>
          </a:ln>
          <a:extLst>
            <a:ext uri="{53640926-AAD7-44D8-BBD7-CCE9431645EC}">
              <a14:shadowObscured xmlns:a14="http://schemas.microsoft.com/office/drawing/2010/main"/>
            </a:ext>
          </a:extLst>
        </p:spPr>
      </p:pic>
      <p:pic>
        <p:nvPicPr>
          <p:cNvPr id="6" name="Picture 5" descr="Feu'u Fatu | Ulu Manu Folau (1999) | MutualArt">
            <a:extLst>
              <a:ext uri="{FF2B5EF4-FFF2-40B4-BE49-F238E27FC236}">
                <a16:creationId xmlns:a16="http://schemas.microsoft.com/office/drawing/2014/main" id="{829A2FB7-40E9-4671-BE5B-592FBF40CB3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48671" y="170619"/>
            <a:ext cx="4416871" cy="3258381"/>
          </a:xfrm>
          <a:prstGeom prst="rect">
            <a:avLst/>
          </a:prstGeom>
          <a:noFill/>
          <a:ln>
            <a:noFill/>
          </a:ln>
        </p:spPr>
      </p:pic>
    </p:spTree>
    <p:extLst>
      <p:ext uri="{BB962C8B-B14F-4D97-AF65-F5344CB8AC3E}">
        <p14:creationId xmlns:p14="http://schemas.microsoft.com/office/powerpoint/2010/main" val="940171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3BC5-9679-4D0D-B28E-CF4A2A6C8A6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009C8DA7-BBB4-440E-8874-F6DD912CADB8}"/>
              </a:ext>
            </a:extLst>
          </p:cNvPr>
          <p:cNvSpPr>
            <a:spLocks noGrp="1"/>
          </p:cNvSpPr>
          <p:nvPr>
            <p:ph idx="1"/>
          </p:nvPr>
        </p:nvSpPr>
        <p:spPr/>
        <p:txBody>
          <a:bodyPr/>
          <a:lstStyle/>
          <a:p>
            <a:endParaRPr lang="en-NZ"/>
          </a:p>
        </p:txBody>
      </p:sp>
      <p:pic>
        <p:nvPicPr>
          <p:cNvPr id="4" name="Picture 3" descr="Rew Hanks - Artist - at Michael Reid Gallery">
            <a:extLst>
              <a:ext uri="{FF2B5EF4-FFF2-40B4-BE49-F238E27FC236}">
                <a16:creationId xmlns:a16="http://schemas.microsoft.com/office/drawing/2014/main" id="{1DEBCB65-8B43-48BF-922D-86D39AF0D3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502" y="111505"/>
            <a:ext cx="5211885" cy="6634989"/>
          </a:xfrm>
          <a:prstGeom prst="rect">
            <a:avLst/>
          </a:prstGeom>
          <a:noFill/>
          <a:ln>
            <a:noFill/>
          </a:ln>
        </p:spPr>
      </p:pic>
      <p:pic>
        <p:nvPicPr>
          <p:cNvPr id="7170" name="Picture 2">
            <a:extLst>
              <a:ext uri="{FF2B5EF4-FFF2-40B4-BE49-F238E27FC236}">
                <a16:creationId xmlns:a16="http://schemas.microsoft.com/office/drawing/2014/main" id="{4D7C054C-6C4D-4970-B6A0-53D0FDDB6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085" y="64866"/>
            <a:ext cx="4894107" cy="668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61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E110-D28F-4966-BA8A-E43FC8B01CFF}"/>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305AB863-723F-4A54-AA05-41C935C58B97}"/>
              </a:ext>
            </a:extLst>
          </p:cNvPr>
          <p:cNvSpPr>
            <a:spLocks noGrp="1"/>
          </p:cNvSpPr>
          <p:nvPr>
            <p:ph idx="1"/>
          </p:nvPr>
        </p:nvSpPr>
        <p:spPr>
          <a:xfrm>
            <a:off x="5129560" y="5287479"/>
            <a:ext cx="6224239" cy="889484"/>
          </a:xfrm>
        </p:spPr>
        <p:txBody>
          <a:bodyPr/>
          <a:lstStyle/>
          <a:p>
            <a:pPr marL="457200" lvl="1" indent="0">
              <a:buNone/>
            </a:pPr>
            <a:r>
              <a:rPr lang="en-US" dirty="0"/>
              <a:t>R</a:t>
            </a:r>
            <a:r>
              <a:rPr lang="en-NZ" dirty="0" err="1"/>
              <a:t>ew</a:t>
            </a:r>
            <a:r>
              <a:rPr lang="en-NZ" dirty="0"/>
              <a:t> Hanks</a:t>
            </a:r>
          </a:p>
        </p:txBody>
      </p:sp>
      <p:pic>
        <p:nvPicPr>
          <p:cNvPr id="8194" name="Picture 2">
            <a:extLst>
              <a:ext uri="{FF2B5EF4-FFF2-40B4-BE49-F238E27FC236}">
                <a16:creationId xmlns:a16="http://schemas.microsoft.com/office/drawing/2014/main" id="{F7102CED-02C0-418E-8BCE-E4F29BE44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42" y="154375"/>
            <a:ext cx="4675846" cy="65492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320D652-8EEC-4ACC-9A16-52BD7C761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791" y="534194"/>
            <a:ext cx="7090422" cy="458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61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66C4-5E60-4D9F-B305-75D2B032128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195C603-27DB-48CD-B6D0-5402694549F7}"/>
              </a:ext>
            </a:extLst>
          </p:cNvPr>
          <p:cNvSpPr>
            <a:spLocks noGrp="1"/>
          </p:cNvSpPr>
          <p:nvPr>
            <p:ph idx="1"/>
          </p:nvPr>
        </p:nvSpPr>
        <p:spPr/>
        <p:txBody>
          <a:bodyPr/>
          <a:lstStyle/>
          <a:p>
            <a:endParaRPr lang="en-NZ"/>
          </a:p>
        </p:txBody>
      </p:sp>
      <p:pic>
        <p:nvPicPr>
          <p:cNvPr id="10242" name="Picture 2">
            <a:extLst>
              <a:ext uri="{FF2B5EF4-FFF2-40B4-BE49-F238E27FC236}">
                <a16:creationId xmlns:a16="http://schemas.microsoft.com/office/drawing/2014/main" id="{DB45F06A-621A-490E-AF81-818D17DC4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60" y="165895"/>
            <a:ext cx="5851835" cy="65262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BCC231E0-54B9-4ADE-A016-90FE42B03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053" y="165895"/>
            <a:ext cx="4418787" cy="652621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6CD7F783-602E-4670-A97F-A8A4C563F155}"/>
              </a:ext>
            </a:extLst>
          </p:cNvPr>
          <p:cNvSpPr txBox="1">
            <a:spLocks/>
          </p:cNvSpPr>
          <p:nvPr/>
        </p:nvSpPr>
        <p:spPr>
          <a:xfrm>
            <a:off x="5424197" y="6034744"/>
            <a:ext cx="2776654" cy="724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Irving </a:t>
            </a:r>
            <a:r>
              <a:rPr lang="en-NZ" dirty="0"/>
              <a:t>Herrera</a:t>
            </a:r>
          </a:p>
        </p:txBody>
      </p:sp>
    </p:spTree>
    <p:extLst>
      <p:ext uri="{BB962C8B-B14F-4D97-AF65-F5344CB8AC3E}">
        <p14:creationId xmlns:p14="http://schemas.microsoft.com/office/powerpoint/2010/main" val="4030788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DA8F1-2B31-424D-91E8-DE9B50E4D16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73A4AE9E-9D50-4C01-BD5F-D44919E26C59}"/>
              </a:ext>
            </a:extLst>
          </p:cNvPr>
          <p:cNvSpPr>
            <a:spLocks noGrp="1"/>
          </p:cNvSpPr>
          <p:nvPr>
            <p:ph idx="1"/>
          </p:nvPr>
        </p:nvSpPr>
        <p:spPr>
          <a:xfrm>
            <a:off x="5324474" y="4933949"/>
            <a:ext cx="6029325" cy="1243013"/>
          </a:xfrm>
        </p:spPr>
        <p:txBody>
          <a:bodyPr/>
          <a:lstStyle/>
          <a:p>
            <a:pPr marL="0" indent="0">
              <a:buNone/>
            </a:pPr>
            <a:r>
              <a:rPr lang="en-NZ" i="1" dirty="0"/>
              <a:t>Brian Campbell –The people who can’t stop making things, 1996</a:t>
            </a:r>
          </a:p>
          <a:p>
            <a:pPr marL="0" indent="0">
              <a:buNone/>
            </a:pPr>
            <a:endParaRPr lang="en-NZ" dirty="0"/>
          </a:p>
        </p:txBody>
      </p:sp>
      <p:pic>
        <p:nvPicPr>
          <p:cNvPr id="4" name="Picture 3" descr="ap13$002">
            <a:extLst>
              <a:ext uri="{FF2B5EF4-FFF2-40B4-BE49-F238E27FC236}">
                <a16:creationId xmlns:a16="http://schemas.microsoft.com/office/drawing/2014/main" id="{8E0F35D9-92EC-46EB-8A3F-C05D320EE6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0989" y="104140"/>
            <a:ext cx="4928235" cy="6690508"/>
          </a:xfrm>
          <a:prstGeom prst="rect">
            <a:avLst/>
          </a:prstGeom>
          <a:noFill/>
        </p:spPr>
      </p:pic>
    </p:spTree>
    <p:extLst>
      <p:ext uri="{BB962C8B-B14F-4D97-AF65-F5344CB8AC3E}">
        <p14:creationId xmlns:p14="http://schemas.microsoft.com/office/powerpoint/2010/main" val="372276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8BB6-C7F7-498C-99BE-C7F314E6842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11D852A0-914A-4D6F-AC4E-A02E38913DFC}"/>
              </a:ext>
            </a:extLst>
          </p:cNvPr>
          <p:cNvSpPr>
            <a:spLocks noGrp="1"/>
          </p:cNvSpPr>
          <p:nvPr>
            <p:ph idx="1"/>
          </p:nvPr>
        </p:nvSpPr>
        <p:spPr>
          <a:xfrm>
            <a:off x="187324" y="5972175"/>
            <a:ext cx="5908676" cy="554830"/>
          </a:xfrm>
        </p:spPr>
        <p:txBody>
          <a:bodyPr/>
          <a:lstStyle/>
          <a:p>
            <a:pPr marL="0" indent="0">
              <a:buNone/>
            </a:pPr>
            <a:r>
              <a:rPr lang="en-US" dirty="0"/>
              <a:t>Gabrielle </a:t>
            </a:r>
            <a:r>
              <a:rPr lang="en-US" dirty="0" err="1"/>
              <a:t>Belz</a:t>
            </a:r>
            <a:endParaRPr lang="en-NZ" dirty="0"/>
          </a:p>
        </p:txBody>
      </p:sp>
      <p:pic>
        <p:nvPicPr>
          <p:cNvPr id="4" name="Picture 3" descr="A picture containing text, linedrawing&#10;&#10;Description automatically generated">
            <a:extLst>
              <a:ext uri="{FF2B5EF4-FFF2-40B4-BE49-F238E27FC236}">
                <a16:creationId xmlns:a16="http://schemas.microsoft.com/office/drawing/2014/main" id="{9592280D-6E6E-4AED-B3EE-64682697821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7324" y="1039812"/>
            <a:ext cx="6206079" cy="4778375"/>
          </a:xfrm>
          <a:prstGeom prst="rect">
            <a:avLst/>
          </a:prstGeom>
        </p:spPr>
      </p:pic>
      <p:pic>
        <p:nvPicPr>
          <p:cNvPr id="1026" name="Picture 2" descr="Ka Tu Tonu (II) – sold – Kura Gallery: Maori and New Zealand Art + Design.">
            <a:extLst>
              <a:ext uri="{FF2B5EF4-FFF2-40B4-BE49-F238E27FC236}">
                <a16:creationId xmlns:a16="http://schemas.microsoft.com/office/drawing/2014/main" id="{D282428C-D55B-4823-97C7-A0CE370B6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27792"/>
            <a:ext cx="47625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Contemporary Maori Art">
            <a:extLst>
              <a:ext uri="{FF2B5EF4-FFF2-40B4-BE49-F238E27FC236}">
                <a16:creationId xmlns:a16="http://schemas.microsoft.com/office/drawing/2014/main" id="{A249B11B-EB64-4029-BA7C-787754AC0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3429000"/>
            <a:ext cx="5405979" cy="291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49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5F61-29F6-4B44-B406-FDD690F5301C}"/>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35D17207-6ED6-48F1-AB49-EE205595421C}"/>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9A467109-13BA-46B5-B098-1100EF1F82D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49417" y="236456"/>
            <a:ext cx="6708883" cy="6532643"/>
          </a:xfrm>
          <a:prstGeom prst="rect">
            <a:avLst/>
          </a:prstGeom>
          <a:noFill/>
          <a:ln>
            <a:noFill/>
          </a:ln>
        </p:spPr>
      </p:pic>
    </p:spTree>
    <p:extLst>
      <p:ext uri="{BB962C8B-B14F-4D97-AF65-F5344CB8AC3E}">
        <p14:creationId xmlns:p14="http://schemas.microsoft.com/office/powerpoint/2010/main" val="140194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DA71-4891-47FD-87B0-7E64A6F82989}"/>
              </a:ext>
            </a:extLst>
          </p:cNvPr>
          <p:cNvSpPr>
            <a:spLocks noGrp="1"/>
          </p:cNvSpPr>
          <p:nvPr>
            <p:ph type="title"/>
          </p:nvPr>
        </p:nvSpPr>
        <p:spPr>
          <a:xfrm>
            <a:off x="3907154" y="365125"/>
            <a:ext cx="7446645" cy="1325563"/>
          </a:xfrm>
        </p:spPr>
        <p:txBody>
          <a:bodyPr>
            <a:normAutofit/>
          </a:bodyPr>
          <a:lstStyle/>
          <a:p>
            <a:r>
              <a:rPr lang="en-NZ" dirty="0"/>
              <a:t>Jenny Kitchener</a:t>
            </a:r>
            <a:br>
              <a:rPr lang="en-NZ" dirty="0"/>
            </a:br>
            <a:r>
              <a:rPr lang="en-NZ" sz="2000" dirty="0"/>
              <a:t>https://www.printmakergallery.com.au/artists-2/jenny-kitchener/</a:t>
            </a:r>
            <a:endParaRPr lang="en-NZ" dirty="0"/>
          </a:p>
        </p:txBody>
      </p:sp>
      <p:sp>
        <p:nvSpPr>
          <p:cNvPr id="3" name="Content Placeholder 2">
            <a:extLst>
              <a:ext uri="{FF2B5EF4-FFF2-40B4-BE49-F238E27FC236}">
                <a16:creationId xmlns:a16="http://schemas.microsoft.com/office/drawing/2014/main" id="{1F87A67A-6B14-42D8-A490-BBEA21E040A6}"/>
              </a:ext>
            </a:extLst>
          </p:cNvPr>
          <p:cNvSpPr>
            <a:spLocks noGrp="1"/>
          </p:cNvSpPr>
          <p:nvPr>
            <p:ph idx="1"/>
          </p:nvPr>
        </p:nvSpPr>
        <p:spPr/>
        <p:txBody>
          <a:bodyPr/>
          <a:lstStyle/>
          <a:p>
            <a:endParaRPr lang="en-NZ"/>
          </a:p>
        </p:txBody>
      </p:sp>
      <p:pic>
        <p:nvPicPr>
          <p:cNvPr id="4" name="Picture 3" descr="Image result for jenny kitchener artist">
            <a:extLst>
              <a:ext uri="{FF2B5EF4-FFF2-40B4-BE49-F238E27FC236}">
                <a16:creationId xmlns:a16="http://schemas.microsoft.com/office/drawing/2014/main" id="{A414E0AA-E759-435B-8B63-E9999FD8EC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7161" y="113957"/>
            <a:ext cx="3627120" cy="6630085"/>
          </a:xfrm>
          <a:prstGeom prst="rect">
            <a:avLst/>
          </a:prstGeom>
          <a:noFill/>
          <a:ln>
            <a:noFill/>
          </a:ln>
        </p:spPr>
      </p:pic>
      <p:pic>
        <p:nvPicPr>
          <p:cNvPr id="5" name="Picture 4" descr="Image result for jenny kitchener artist">
            <a:extLst>
              <a:ext uri="{FF2B5EF4-FFF2-40B4-BE49-F238E27FC236}">
                <a16:creationId xmlns:a16="http://schemas.microsoft.com/office/drawing/2014/main" id="{5CD0BD16-62D8-4BED-9FD1-4BC8473586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07154" y="1828666"/>
            <a:ext cx="7125970" cy="4838700"/>
          </a:xfrm>
          <a:prstGeom prst="rect">
            <a:avLst/>
          </a:prstGeom>
          <a:noFill/>
          <a:ln>
            <a:noFill/>
          </a:ln>
        </p:spPr>
      </p:pic>
    </p:spTree>
    <p:extLst>
      <p:ext uri="{BB962C8B-B14F-4D97-AF65-F5344CB8AC3E}">
        <p14:creationId xmlns:p14="http://schemas.microsoft.com/office/powerpoint/2010/main" val="80353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C77B-D428-4609-B409-2C9A7C4E67C5}"/>
              </a:ext>
            </a:extLst>
          </p:cNvPr>
          <p:cNvSpPr>
            <a:spLocks noGrp="1"/>
          </p:cNvSpPr>
          <p:nvPr>
            <p:ph type="title"/>
          </p:nvPr>
        </p:nvSpPr>
        <p:spPr>
          <a:xfrm>
            <a:off x="6720842" y="216067"/>
            <a:ext cx="5267290" cy="1489443"/>
          </a:xfrm>
        </p:spPr>
        <p:txBody>
          <a:bodyPr>
            <a:normAutofit fontScale="90000"/>
          </a:bodyPr>
          <a:lstStyle/>
          <a:p>
            <a:r>
              <a:rPr lang="en-NZ" dirty="0"/>
              <a:t>Brian Angus</a:t>
            </a:r>
            <a:br>
              <a:rPr lang="en-NZ" dirty="0"/>
            </a:br>
            <a:r>
              <a:rPr lang="en-NZ" sz="2200" dirty="0">
                <a:hlinkClick r:id="rId2"/>
              </a:rPr>
              <a:t>https://www.bryanangusart.com/lino-prints</a:t>
            </a:r>
            <a:br>
              <a:rPr lang="en-NZ" sz="2200" dirty="0"/>
            </a:br>
            <a:endParaRPr lang="en-NZ" dirty="0"/>
          </a:p>
        </p:txBody>
      </p:sp>
      <p:pic>
        <p:nvPicPr>
          <p:cNvPr id="4" name="Picture 3">
            <a:hlinkClick r:id="rId3"/>
            <a:extLst>
              <a:ext uri="{FF2B5EF4-FFF2-40B4-BE49-F238E27FC236}">
                <a16:creationId xmlns:a16="http://schemas.microsoft.com/office/drawing/2014/main" id="{071A5E9D-441C-49C9-A8CF-BEEAA4A367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868" y="216067"/>
            <a:ext cx="6295591" cy="4721693"/>
          </a:xfrm>
          <a:prstGeom prst="rect">
            <a:avLst/>
          </a:prstGeom>
          <a:noFill/>
          <a:ln>
            <a:noFill/>
          </a:ln>
        </p:spPr>
      </p:pic>
      <p:pic>
        <p:nvPicPr>
          <p:cNvPr id="5" name="Picture 4">
            <a:hlinkClick r:id="rId5"/>
            <a:extLst>
              <a:ext uri="{FF2B5EF4-FFF2-40B4-BE49-F238E27FC236}">
                <a16:creationId xmlns:a16="http://schemas.microsoft.com/office/drawing/2014/main" id="{B423BE49-3DF2-4D3F-9DA9-FAA5606CFE8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20842" y="1331323"/>
            <a:ext cx="5267290" cy="5339942"/>
          </a:xfrm>
          <a:prstGeom prst="rect">
            <a:avLst/>
          </a:prstGeom>
          <a:noFill/>
          <a:ln>
            <a:noFill/>
          </a:ln>
        </p:spPr>
      </p:pic>
    </p:spTree>
    <p:extLst>
      <p:ext uri="{BB962C8B-B14F-4D97-AF65-F5344CB8AC3E}">
        <p14:creationId xmlns:p14="http://schemas.microsoft.com/office/powerpoint/2010/main" val="10715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C9C1-2D9B-4177-BE4B-C0681D5746BC}"/>
              </a:ext>
            </a:extLst>
          </p:cNvPr>
          <p:cNvSpPr>
            <a:spLocks noGrp="1"/>
          </p:cNvSpPr>
          <p:nvPr>
            <p:ph type="title"/>
          </p:nvPr>
        </p:nvSpPr>
        <p:spPr>
          <a:xfrm>
            <a:off x="9252284" y="3926472"/>
            <a:ext cx="2667000" cy="1439612"/>
          </a:xfrm>
        </p:spPr>
        <p:txBody>
          <a:bodyPr>
            <a:normAutofit fontScale="90000"/>
          </a:bodyPr>
          <a:lstStyle/>
          <a:p>
            <a:r>
              <a:rPr lang="en-NZ" dirty="0"/>
              <a:t>KAREN NEAL</a:t>
            </a:r>
            <a:br>
              <a:rPr lang="en-NZ" dirty="0"/>
            </a:br>
            <a:r>
              <a:rPr lang="en-NZ" sz="2200" dirty="0">
                <a:hlinkClick r:id="rId2"/>
              </a:rPr>
              <a:t>https://www.gallery247.com.au/karen-neal</a:t>
            </a:r>
            <a:br>
              <a:rPr lang="en-NZ" sz="2200" dirty="0"/>
            </a:br>
            <a:br>
              <a:rPr lang="en-NZ" sz="2200" dirty="0"/>
            </a:br>
            <a:r>
              <a:rPr lang="en-NZ" sz="2200" dirty="0"/>
              <a:t>https://www.facebook.com/karennealartandprint/</a:t>
            </a:r>
            <a:br>
              <a:rPr lang="en-NZ" sz="2200" dirty="0"/>
            </a:br>
            <a:endParaRPr lang="en-NZ" dirty="0"/>
          </a:p>
        </p:txBody>
      </p:sp>
      <p:pic>
        <p:nvPicPr>
          <p:cNvPr id="5" name="Content Placeholder 4" descr="A picture containing curtain, snow&#10;&#10;Description automatically generated">
            <a:extLst>
              <a:ext uri="{FF2B5EF4-FFF2-40B4-BE49-F238E27FC236}">
                <a16:creationId xmlns:a16="http://schemas.microsoft.com/office/drawing/2014/main" id="{F6F6F042-F058-4C8B-B806-699AAC73AD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845" y="165267"/>
            <a:ext cx="8523650" cy="6392738"/>
          </a:xfrm>
        </p:spPr>
      </p:pic>
    </p:spTree>
    <p:extLst>
      <p:ext uri="{BB962C8B-B14F-4D97-AF65-F5344CB8AC3E}">
        <p14:creationId xmlns:p14="http://schemas.microsoft.com/office/powerpoint/2010/main" val="125351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1288</Words>
  <Application>Microsoft Office PowerPoint</Application>
  <PresentationFormat>Widescreen</PresentationFormat>
  <Paragraphs>126</Paragraphs>
  <Slides>65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-apple-system</vt:lpstr>
      <vt:lpstr>Arial</vt:lpstr>
      <vt:lpstr>Calibri</vt:lpstr>
      <vt:lpstr>Calibri Light</vt:lpstr>
      <vt:lpstr>helvetica neue</vt:lpstr>
      <vt:lpstr>Segoe UI</vt:lpstr>
      <vt:lpstr>Office Theme</vt:lpstr>
      <vt:lpstr>Woodcuts/ Lino Cuts</vt:lpstr>
      <vt:lpstr>PowerPoint Presentation</vt:lpstr>
      <vt:lpstr>Sheyne Tuffery</vt:lpstr>
      <vt:lpstr>Michel Tuffery</vt:lpstr>
      <vt:lpstr>PowerPoint Presentation</vt:lpstr>
      <vt:lpstr>PowerPoint Presentation</vt:lpstr>
      <vt:lpstr>Jenny Kitchener https://www.printmakergallery.com.au/artists-2/jenny-kitchener/</vt:lpstr>
      <vt:lpstr>Brian Angus https://www.bryanangusart.com/lino-prints </vt:lpstr>
      <vt:lpstr>KAREN NEAL https://www.gallery247.com.au/karen-neal  https://www.facebook.com/karennealartandprint/ </vt:lpstr>
      <vt:lpstr>Drawing artist model: Luke Dixon  Linear shading to create planar form https://www.thebearhug.com/luke-dixon-m2</vt:lpstr>
      <vt:lpstr>PowerPoint Presentation</vt:lpstr>
      <vt:lpstr>PowerPoint Presentation</vt:lpstr>
      <vt:lpstr>PowerPoint Presentation</vt:lpstr>
      <vt:lpstr>PowerPoint Presentation</vt:lpstr>
      <vt:lpstr>PowerPoint Presentation</vt:lpstr>
      <vt:lpstr>PowerPoint Presentation</vt:lpstr>
      <vt:lpstr>Delita Martin https://blackboxpressstudio.com/printmaking </vt:lpstr>
      <vt:lpstr>PowerPoint Presentation</vt:lpstr>
      <vt:lpstr>PowerPoint Presentation</vt:lpstr>
      <vt:lpstr>PowerPoint Presentation</vt:lpstr>
      <vt:lpstr>Michael G Miller</vt:lpstr>
      <vt:lpstr>PowerPoint Presentation</vt:lpstr>
      <vt:lpstr>PowerPoint Presentation</vt:lpstr>
      <vt:lpstr>PowerPoint Presentation</vt:lpstr>
      <vt:lpstr>PowerPoint Presentation</vt:lpstr>
      <vt:lpstr>PowerPoint Presentation</vt:lpstr>
      <vt:lpstr>Part 1</vt:lpstr>
      <vt:lpstr>Starting tasks designed to be novice friendly </vt:lpstr>
      <vt:lpstr>PowerPoint Presentation</vt:lpstr>
      <vt:lpstr>Ilona Lasminas http://www.fps.org.au/ Fire station Print studio Melbourne</vt:lpstr>
      <vt:lpstr>PowerPoint Presentation</vt:lpstr>
      <vt:lpstr>PowerPoint Presentation</vt:lpstr>
      <vt:lpstr>PCANZ Summer school workshop with Jo Ogier - Shellac texture, embossed wallpaper or plastic lace glued on wood to create background textures in print</vt:lpstr>
      <vt:lpstr>Lucinda Tanner  https://www.lucindatanner.ch/  https://qgallery.com.au/portfolio-item/lucinda-tanner/ </vt:lpstr>
      <vt:lpstr>PowerPoint Presentation</vt:lpstr>
      <vt:lpstr>PowerPoint Presentation</vt:lpstr>
      <vt:lpstr>PowerPoint Presentation</vt:lpstr>
      <vt:lpstr>PowerPoint Presentation</vt:lpstr>
      <vt:lpstr>PowerPoint Presentation</vt:lpstr>
      <vt:lpstr>PowerPoint Presentation</vt:lpstr>
      <vt:lpstr> Charles Shearer</vt:lpstr>
      <vt:lpstr>PowerPoint Presentation</vt:lpstr>
      <vt:lpstr>PowerPoint Presentation</vt:lpstr>
      <vt:lpstr>PowerPoint Presentation</vt:lpstr>
      <vt:lpstr> Wash a piece of wood with Indian ink or acrylic paint then create a grid using white pencil. Use different  tools (chisels, hammer and nails, dremil, etc.) and mark making techniques</vt:lpstr>
      <vt:lpstr>Joyce Silverstone  linocut layers with mono-print drawings, paper masks https://www.joycesilverstone.com/ https://www.youtube.com/watch?v=RSGbllptgiU </vt:lpstr>
      <vt:lpstr>Joyce Silverstone http://vimeo.com/59275068</vt:lpstr>
      <vt:lpstr>Pine Feroda https://www.youtube.com/watch?v=ju4kW_2unv8</vt:lpstr>
      <vt:lpstr>Part 2</vt:lpstr>
      <vt:lpstr>PowerPoint Presentation</vt:lpstr>
      <vt:lpstr>PowerPoint Presentation</vt:lpstr>
      <vt:lpstr>PowerPoint Presentation</vt:lpstr>
      <vt:lpstr>Vanessa Wairata Edwards   Make 2 Lino cuts that use line to describe the form of a face or an object related to your theme.</vt:lpstr>
      <vt:lpstr>PowerPoint Presentation</vt:lpstr>
      <vt:lpstr>PowerPoint Presentation</vt:lpstr>
      <vt:lpstr>Delita Martin</vt:lpstr>
      <vt:lpstr>PowerPoint Presentation</vt:lpstr>
      <vt:lpstr>PowerPoint Presentation</vt:lpstr>
      <vt:lpstr>Rew Hanks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Woodcuts/ Lino Cuts</dc:title>
  <dc:creator>Esther Hansen</dc:creator>
  <cp:lastModifiedBy>Esther Hansen</cp:lastModifiedBy>
  <cp:revision>2</cp:revision>
  <dcterms:created xsi:type="dcterms:W3CDTF">2021-04-21T21:03:58Z</dcterms:created>
  <dcterms:modified xsi:type="dcterms:W3CDTF">2022-01-27T23:07:36Z</dcterms:modified>
</cp:coreProperties>
</file>