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2af357264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2af357264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525fcfbb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525fcfbb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a01b4b385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a01b4b385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34cd88a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34cd88a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a34cd88a1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a34cd88a1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34cd88a1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34cd88a1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a34cd88a1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a34cd88a1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34cd88a1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34cd88a1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a01b4b38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a01b4b38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a01b4b38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a01b4b38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a01b4b38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a01b4b38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a01b4b38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8a01b4b38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a01b4b385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a01b4b385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4cd32a81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4cd32a8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a01b4b38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a01b4b38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5525fcfb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5525fcfb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jpg"/><Relationship Id="rId4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222550" y="1325925"/>
            <a:ext cx="4172700" cy="131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/>
              <a:t>Patu</a:t>
            </a:r>
            <a:endParaRPr sz="8000"/>
          </a:p>
        </p:txBody>
      </p:sp>
      <p:sp>
        <p:nvSpPr>
          <p:cNvPr id="55" name="Google Shape;55;p13"/>
          <p:cNvSpPr txBox="1"/>
          <p:nvPr/>
        </p:nvSpPr>
        <p:spPr>
          <a:xfrm>
            <a:off x="6651750" y="4394225"/>
            <a:ext cx="230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William Colenso College</a:t>
            </a:r>
            <a:endParaRPr b="1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Onekawa Napier </a:t>
            </a:r>
            <a:endParaRPr b="1">
              <a:solidFill>
                <a:schemeClr val="lt2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-12508" r="20197" t="0"/>
          <a:stretch/>
        </p:blipFill>
        <p:spPr>
          <a:xfrm>
            <a:off x="-228600" y="445025"/>
            <a:ext cx="2664150" cy="433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967975" y="2895400"/>
            <a:ext cx="69936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2"/>
                </a:solidFill>
              </a:rPr>
              <a:t>Traditional and Contemporary </a:t>
            </a:r>
            <a:endParaRPr sz="4000">
              <a:solidFill>
                <a:schemeClr val="l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2"/>
                </a:solidFill>
              </a:rPr>
              <a:t>Maori Art</a:t>
            </a:r>
            <a:endParaRPr sz="4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600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4624" y="152400"/>
            <a:ext cx="2271828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5">
            <a:alphaModFix/>
          </a:blip>
          <a:srcRect b="0" l="21619" r="21230" t="0"/>
          <a:stretch/>
        </p:blipFill>
        <p:spPr>
          <a:xfrm>
            <a:off x="628650" y="152400"/>
            <a:ext cx="18632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1906950" y="494225"/>
            <a:ext cx="165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Louis Davies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1725" y="111300"/>
            <a:ext cx="2216975" cy="497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 rotWithShape="1">
          <a:blip r:embed="rId4">
            <a:alphaModFix/>
          </a:blip>
          <a:srcRect b="0" l="9976" r="14041" t="6252"/>
          <a:stretch/>
        </p:blipFill>
        <p:spPr>
          <a:xfrm>
            <a:off x="5762050" y="118475"/>
            <a:ext cx="3018503" cy="4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2938950" y="4599625"/>
            <a:ext cx="12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Kim Potter</a:t>
            </a:r>
            <a:endParaRPr b="1"/>
          </a:p>
        </p:txBody>
      </p:sp>
      <p:sp>
        <p:nvSpPr>
          <p:cNvPr id="132" name="Google Shape;132;p23"/>
          <p:cNvSpPr txBox="1"/>
          <p:nvPr/>
        </p:nvSpPr>
        <p:spPr>
          <a:xfrm>
            <a:off x="5911225" y="4652975"/>
            <a:ext cx="126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Kim Potter</a:t>
            </a:r>
            <a:endParaRPr/>
          </a:p>
        </p:txBody>
      </p:sp>
      <p:pic>
        <p:nvPicPr>
          <p:cNvPr id="133" name="Google Shape;13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750" y="93950"/>
            <a:ext cx="1974775" cy="48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407875" y="270875"/>
            <a:ext cx="1105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Crafty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Gnomes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Designs</a:t>
            </a:r>
            <a:endParaRPr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426963" y="885025"/>
            <a:ext cx="1548300" cy="28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Zealand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Icons.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Ngaa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Taonga</a:t>
            </a:r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75" y="211250"/>
            <a:ext cx="3181150" cy="47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7598" y="76200"/>
            <a:ext cx="3724704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-3141" l="0" r="0" t="7939"/>
          <a:stretch/>
        </p:blipFill>
        <p:spPr>
          <a:xfrm rot="10800000">
            <a:off x="1295395" y="152403"/>
            <a:ext cx="6451605" cy="460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-3155" l="0" r="0" t="6964"/>
          <a:stretch/>
        </p:blipFill>
        <p:spPr>
          <a:xfrm>
            <a:off x="1447800" y="336775"/>
            <a:ext cx="6451605" cy="465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500" y="152400"/>
            <a:ext cx="6451592" cy="483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52400"/>
            <a:ext cx="6451592" cy="483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988" y="-36750"/>
            <a:ext cx="6956024" cy="521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870125" y="211225"/>
            <a:ext cx="3254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Marae</a:t>
            </a:r>
            <a:endParaRPr/>
          </a:p>
        </p:txBody>
      </p:sp>
      <p:pic>
        <p:nvPicPr>
          <p:cNvPr descr="Noho Marae Trip - Book it in!"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500" y="897600"/>
            <a:ext cx="6867375" cy="386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942175" y="141525"/>
            <a:ext cx="752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Contemporary Marae - Cliff Whiting Marae at Te Papa</a:t>
            </a:r>
            <a:endParaRPr sz="2400"/>
          </a:p>
        </p:txBody>
      </p:sp>
      <p:pic>
        <p:nvPicPr>
          <p:cNvPr descr="Curious as hell' Maori carver Cliff Whiting awarded posthumous Te ..."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450" y="790424"/>
            <a:ext cx="7439251" cy="418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1149900" y="445025"/>
            <a:ext cx="4260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Kowhaiwhai </a:t>
            </a:r>
            <a:endParaRPr/>
          </a:p>
        </p:txBody>
      </p:sp>
      <p:pic>
        <p:nvPicPr>
          <p:cNvPr descr="Stock vector of 'Four seamless Maori Kowhaiwhai patterns ..."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675" y="0"/>
            <a:ext cx="25974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uwharetoa Bone - Kowhaiwhai ______ Kowhaiwhai is a form... | Facebook"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9100" y="1440000"/>
            <a:ext cx="3609975" cy="360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1835700" y="161300"/>
            <a:ext cx="468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Contemporary Kowhaiwhai</a:t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933650" y="4467800"/>
            <a:ext cx="14913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CCCCCC"/>
                </a:solidFill>
              </a:rPr>
              <a:t>Reina Cotter</a:t>
            </a:r>
            <a:endParaRPr>
              <a:solidFill>
                <a:srgbClr val="CCCCCC"/>
              </a:solidFill>
            </a:endParaRPr>
          </a:p>
        </p:txBody>
      </p:sp>
      <p:pic>
        <p:nvPicPr>
          <p:cNvPr descr="Reina Cottier Art. ~Tribal Koru Series~ | Nz art, Maori art, Art"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500" y="1248700"/>
            <a:ext cx="3695700" cy="354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580050" y="1779351"/>
            <a:ext cx="4499999" cy="15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 txBox="1"/>
          <p:nvPr/>
        </p:nvSpPr>
        <p:spPr>
          <a:xfrm>
            <a:off x="5527125" y="4458900"/>
            <a:ext cx="1491300" cy="5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</a:rPr>
              <a:t>Ra Gossage</a:t>
            </a:r>
            <a:endParaRPr sz="1800"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692700" y="445025"/>
            <a:ext cx="2710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Patu</a:t>
            </a:r>
            <a:endParaRPr/>
          </a:p>
        </p:txBody>
      </p:sp>
      <p:pic>
        <p:nvPicPr>
          <p:cNvPr descr="Patu Club | Maori Replica - Makana Hut" id="91" name="Google Shape;91;p18"/>
          <p:cNvPicPr preferRelativeResize="0"/>
          <p:nvPr/>
        </p:nvPicPr>
        <p:blipFill rotWithShape="1">
          <a:blip r:embed="rId3">
            <a:alphaModFix/>
          </a:blip>
          <a:srcRect b="25279" l="0" r="0" t="16567"/>
          <a:stretch/>
        </p:blipFill>
        <p:spPr>
          <a:xfrm rot="5400000">
            <a:off x="3716300" y="1517600"/>
            <a:ext cx="3609976" cy="2099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ORI WEAPONS - a list of the 5 most deadly"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652512" y="1509312"/>
            <a:ext cx="4387525" cy="212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437375" y="1207825"/>
            <a:ext cx="3227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Patu - and other weaponry  were symbols of chieftainship and regarded as valuable heirlooms and sometimes used on ceremonial occasions. Some patu were adorned with carvings that may have represented; a deity or protector (poukaiora) for the user; or a deity or protector to help the user overcome his opponent.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 rotWithShape="1">
          <a:blip r:embed="rId3">
            <a:alphaModFix/>
          </a:blip>
          <a:srcRect b="0" l="-12508" r="20197" t="0"/>
          <a:stretch/>
        </p:blipFill>
        <p:spPr>
          <a:xfrm>
            <a:off x="-76200" y="445025"/>
            <a:ext cx="2664150" cy="433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4726" y="484325"/>
            <a:ext cx="1997600" cy="420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5606425" y="552925"/>
            <a:ext cx="29574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Other ways that patu were adorned depended on who the owner was - where they came from - what this particular patu was used for i.e. battle or ceremony.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997500" y="292625"/>
            <a:ext cx="322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Leanne Culy Oars</a:t>
            </a:r>
            <a:endParaRPr/>
          </a:p>
        </p:txBody>
      </p:sp>
      <p:pic>
        <p:nvPicPr>
          <p:cNvPr descr="oar prints by leanne culy | Prints"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00" y="1133635"/>
            <a:ext cx="4053000" cy="3475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ar Print - Leanne Culy | Print, Art, Wall decor"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072313" y="1176862"/>
            <a:ext cx="4274300" cy="2589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yth Galleries - Flamingo Oar" id="108" name="Google Shape;10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550" y="70625"/>
            <a:ext cx="594275" cy="49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2300"/>
            <a:ext cx="3463918" cy="51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4725" y="0"/>
            <a:ext cx="3492300" cy="510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175" y="457200"/>
            <a:ext cx="1576200" cy="462220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3699501" y="-17400"/>
            <a:ext cx="180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</a:rPr>
              <a:t>Anna Jacobi</a:t>
            </a:r>
            <a:endParaRPr b="1"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