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4" r:id="rId6"/>
    <p:sldId id="265" r:id="rId7"/>
    <p:sldId id="266" r:id="rId8"/>
    <p:sldId id="291" r:id="rId9"/>
    <p:sldId id="267" r:id="rId10"/>
    <p:sldId id="268" r:id="rId11"/>
    <p:sldId id="269" r:id="rId12"/>
    <p:sldId id="271" r:id="rId13"/>
    <p:sldId id="272" r:id="rId14"/>
    <p:sldId id="273" r:id="rId15"/>
    <p:sldId id="274" r:id="rId16"/>
    <p:sldId id="275" r:id="rId17"/>
    <p:sldId id="276" r:id="rId18"/>
    <p:sldId id="278" r:id="rId19"/>
    <p:sldId id="279" r:id="rId20"/>
    <p:sldId id="277" r:id="rId21"/>
    <p:sldId id="280" r:id="rId22"/>
    <p:sldId id="281" r:id="rId23"/>
    <p:sldId id="282" r:id="rId24"/>
    <p:sldId id="285" r:id="rId25"/>
    <p:sldId id="270" r:id="rId26"/>
    <p:sldId id="286" r:id="rId27"/>
    <p:sldId id="283" r:id="rId28"/>
    <p:sldId id="284" r:id="rId29"/>
    <p:sldId id="288" r:id="rId30"/>
    <p:sldId id="260" r:id="rId31"/>
    <p:sldId id="287" r:id="rId32"/>
    <p:sldId id="262" r:id="rId33"/>
    <p:sldId id="257" r:id="rId34"/>
    <p:sldId id="261" r:id="rId35"/>
    <p:sldId id="263" r:id="rId36"/>
    <p:sldId id="289" r:id="rId37"/>
    <p:sldId id="29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96A12A-187C-4503-A619-15DCFF34AFC7}" v="3" dt="2022-04-04T04:37:05.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8" autoAdjust="0"/>
    <p:restoredTop sz="94660"/>
  </p:normalViewPr>
  <p:slideViewPr>
    <p:cSldViewPr snapToGrid="0">
      <p:cViewPr varScale="1">
        <p:scale>
          <a:sx n="67" d="100"/>
          <a:sy n="67" d="100"/>
        </p:scale>
        <p:origin x="6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Hansen" userId="a9b20299-219e-453d-9e7d-ba85806aa272" providerId="ADAL" clId="{46BFC681-E68D-4479-BF57-9DCF82EA7219}"/>
    <pc:docChg chg="undo custSel addSld delSld modSld sldOrd">
      <pc:chgData name="Esther Hansen" userId="a9b20299-219e-453d-9e7d-ba85806aa272" providerId="ADAL" clId="{46BFC681-E68D-4479-BF57-9DCF82EA7219}" dt="2022-03-09T02:23:30.078" v="4046" actId="20577"/>
      <pc:docMkLst>
        <pc:docMk/>
      </pc:docMkLst>
      <pc:sldChg chg="addSp modSp mod">
        <pc:chgData name="Esther Hansen" userId="a9b20299-219e-453d-9e7d-ba85806aa272" providerId="ADAL" clId="{46BFC681-E68D-4479-BF57-9DCF82EA7219}" dt="2022-02-19T03:08:13.074" v="85" actId="1076"/>
        <pc:sldMkLst>
          <pc:docMk/>
          <pc:sldMk cId="3548810294" sldId="256"/>
        </pc:sldMkLst>
        <pc:spChg chg="mod">
          <ac:chgData name="Esther Hansen" userId="a9b20299-219e-453d-9e7d-ba85806aa272" providerId="ADAL" clId="{46BFC681-E68D-4479-BF57-9DCF82EA7219}" dt="2022-02-18T01:15:27.958" v="16" actId="1076"/>
          <ac:spMkLst>
            <pc:docMk/>
            <pc:sldMk cId="3548810294" sldId="256"/>
            <ac:spMk id="2" creationId="{94CBA038-7B76-4D05-8E4B-E4950D307811}"/>
          </ac:spMkLst>
        </pc:spChg>
        <pc:spChg chg="mod">
          <ac:chgData name="Esther Hansen" userId="a9b20299-219e-453d-9e7d-ba85806aa272" providerId="ADAL" clId="{46BFC681-E68D-4479-BF57-9DCF82EA7219}" dt="2022-02-18T01:15:44.512" v="44" actId="20577"/>
          <ac:spMkLst>
            <pc:docMk/>
            <pc:sldMk cId="3548810294" sldId="256"/>
            <ac:spMk id="3" creationId="{ADD6E496-3540-4579-80F5-A84B14F3F05C}"/>
          </ac:spMkLst>
        </pc:spChg>
        <pc:picChg chg="add mod">
          <ac:chgData name="Esther Hansen" userId="a9b20299-219e-453d-9e7d-ba85806aa272" providerId="ADAL" clId="{46BFC681-E68D-4479-BF57-9DCF82EA7219}" dt="2022-02-19T03:08:13.074" v="85" actId="1076"/>
          <ac:picMkLst>
            <pc:docMk/>
            <pc:sldMk cId="3548810294" sldId="256"/>
            <ac:picMk id="4" creationId="{D4DD5820-6416-48F8-A0F0-0C2635F994F0}"/>
          </ac:picMkLst>
        </pc:picChg>
      </pc:sldChg>
      <pc:sldChg chg="addSp modSp mod">
        <pc:chgData name="Esther Hansen" userId="a9b20299-219e-453d-9e7d-ba85806aa272" providerId="ADAL" clId="{46BFC681-E68D-4479-BF57-9DCF82EA7219}" dt="2022-03-08T23:07:13.020" v="3679" actId="20577"/>
        <pc:sldMkLst>
          <pc:docMk/>
          <pc:sldMk cId="3586225150" sldId="257"/>
        </pc:sldMkLst>
        <pc:spChg chg="mod">
          <ac:chgData name="Esther Hansen" userId="a9b20299-219e-453d-9e7d-ba85806aa272" providerId="ADAL" clId="{46BFC681-E68D-4479-BF57-9DCF82EA7219}" dt="2022-03-08T23:07:13.020" v="3679" actId="20577"/>
          <ac:spMkLst>
            <pc:docMk/>
            <pc:sldMk cId="3586225150" sldId="257"/>
            <ac:spMk id="3" creationId="{A2BEB03A-DC92-4F72-9390-EC3B17D8BB92}"/>
          </ac:spMkLst>
        </pc:spChg>
        <pc:picChg chg="add mod">
          <ac:chgData name="Esther Hansen" userId="a9b20299-219e-453d-9e7d-ba85806aa272" providerId="ADAL" clId="{46BFC681-E68D-4479-BF57-9DCF82EA7219}" dt="2022-03-08T23:03:09.470" v="3618" actId="1076"/>
          <ac:picMkLst>
            <pc:docMk/>
            <pc:sldMk cId="3586225150" sldId="257"/>
            <ac:picMk id="1026" creationId="{10315738-4F8F-4DD0-99C6-5FF7AFB583BD}"/>
          </ac:picMkLst>
        </pc:picChg>
        <pc:picChg chg="mod">
          <ac:chgData name="Esther Hansen" userId="a9b20299-219e-453d-9e7d-ba85806aa272" providerId="ADAL" clId="{46BFC681-E68D-4479-BF57-9DCF82EA7219}" dt="2022-03-08T23:02:35.637" v="3612" actId="1076"/>
          <ac:picMkLst>
            <pc:docMk/>
            <pc:sldMk cId="3586225150" sldId="257"/>
            <ac:picMk id="1038" creationId="{F5208D0C-5647-4922-89CB-3DD6C145F798}"/>
          </ac:picMkLst>
        </pc:picChg>
        <pc:picChg chg="mod">
          <ac:chgData name="Esther Hansen" userId="a9b20299-219e-453d-9e7d-ba85806aa272" providerId="ADAL" clId="{46BFC681-E68D-4479-BF57-9DCF82EA7219}" dt="2022-03-08T23:02:38.063" v="3613" actId="1076"/>
          <ac:picMkLst>
            <pc:docMk/>
            <pc:sldMk cId="3586225150" sldId="257"/>
            <ac:picMk id="1040" creationId="{441C245C-8DAC-469F-8581-A1E4DA62FFCC}"/>
          </ac:picMkLst>
        </pc:picChg>
      </pc:sldChg>
      <pc:sldChg chg="modSp del mod">
        <pc:chgData name="Esther Hansen" userId="a9b20299-219e-453d-9e7d-ba85806aa272" providerId="ADAL" clId="{46BFC681-E68D-4479-BF57-9DCF82EA7219}" dt="2022-03-08T22:44:05.011" v="3470" actId="47"/>
        <pc:sldMkLst>
          <pc:docMk/>
          <pc:sldMk cId="2378340963" sldId="258"/>
        </pc:sldMkLst>
        <pc:spChg chg="mod">
          <ac:chgData name="Esther Hansen" userId="a9b20299-219e-453d-9e7d-ba85806aa272" providerId="ADAL" clId="{46BFC681-E68D-4479-BF57-9DCF82EA7219}" dt="2022-03-08T22:43:59.807" v="3468" actId="21"/>
          <ac:spMkLst>
            <pc:docMk/>
            <pc:sldMk cId="2378340963" sldId="258"/>
            <ac:spMk id="3" creationId="{5DA7AE00-BD09-4F2D-8EED-4DBF1D06CE83}"/>
          </ac:spMkLst>
        </pc:spChg>
      </pc:sldChg>
      <pc:sldChg chg="delSp del ord">
        <pc:chgData name="Esther Hansen" userId="a9b20299-219e-453d-9e7d-ba85806aa272" providerId="ADAL" clId="{46BFC681-E68D-4479-BF57-9DCF82EA7219}" dt="2022-03-08T22:44:42.037" v="3481" actId="47"/>
        <pc:sldMkLst>
          <pc:docMk/>
          <pc:sldMk cId="1741555023" sldId="259"/>
        </pc:sldMkLst>
        <pc:picChg chg="del">
          <ac:chgData name="Esther Hansen" userId="a9b20299-219e-453d-9e7d-ba85806aa272" providerId="ADAL" clId="{46BFC681-E68D-4479-BF57-9DCF82EA7219}" dt="2022-03-08T22:44:13.350" v="3473" actId="21"/>
          <ac:picMkLst>
            <pc:docMk/>
            <pc:sldMk cId="1741555023" sldId="259"/>
            <ac:picMk id="1026" creationId="{A5E40AE9-037C-4BB2-9E34-3B83C79059E0}"/>
          </ac:picMkLst>
        </pc:picChg>
      </pc:sldChg>
      <pc:sldChg chg="ord">
        <pc:chgData name="Esther Hansen" userId="a9b20299-219e-453d-9e7d-ba85806aa272" providerId="ADAL" clId="{46BFC681-E68D-4479-BF57-9DCF82EA7219}" dt="2022-03-08T22:44:39.796" v="3480"/>
        <pc:sldMkLst>
          <pc:docMk/>
          <pc:sldMk cId="924253840" sldId="260"/>
        </pc:sldMkLst>
      </pc:sldChg>
      <pc:sldChg chg="addSp delSp modSp mod ord">
        <pc:chgData name="Esther Hansen" userId="a9b20299-219e-453d-9e7d-ba85806aa272" providerId="ADAL" clId="{46BFC681-E68D-4479-BF57-9DCF82EA7219}" dt="2022-03-08T23:49:14.214" v="4042" actId="20577"/>
        <pc:sldMkLst>
          <pc:docMk/>
          <pc:sldMk cId="2485059609" sldId="262"/>
        </pc:sldMkLst>
        <pc:spChg chg="del">
          <ac:chgData name="Esther Hansen" userId="a9b20299-219e-453d-9e7d-ba85806aa272" providerId="ADAL" clId="{46BFC681-E68D-4479-BF57-9DCF82EA7219}" dt="2022-03-08T23:19:16.048" v="3844" actId="478"/>
          <ac:spMkLst>
            <pc:docMk/>
            <pc:sldMk cId="2485059609" sldId="262"/>
            <ac:spMk id="2" creationId="{E175B8FF-4549-4CF2-A6C6-CCD48DC2084E}"/>
          </ac:spMkLst>
        </pc:spChg>
        <pc:spChg chg="mod">
          <ac:chgData name="Esther Hansen" userId="a9b20299-219e-453d-9e7d-ba85806aa272" providerId="ADAL" clId="{46BFC681-E68D-4479-BF57-9DCF82EA7219}" dt="2022-03-08T23:49:14.214" v="4042" actId="20577"/>
          <ac:spMkLst>
            <pc:docMk/>
            <pc:sldMk cId="2485059609" sldId="262"/>
            <ac:spMk id="3" creationId="{CD7BC0D6-3623-46CC-87B8-F47A48A4CFB0}"/>
          </ac:spMkLst>
        </pc:spChg>
        <pc:picChg chg="add mod">
          <ac:chgData name="Esther Hansen" userId="a9b20299-219e-453d-9e7d-ba85806aa272" providerId="ADAL" clId="{46BFC681-E68D-4479-BF57-9DCF82EA7219}" dt="2022-03-08T23:20:32.666" v="3860" actId="14100"/>
          <ac:picMkLst>
            <pc:docMk/>
            <pc:sldMk cId="2485059609" sldId="262"/>
            <ac:picMk id="5" creationId="{1ADA8753-6D75-4980-B32C-D10CFF4BA09A}"/>
          </ac:picMkLst>
        </pc:picChg>
        <pc:picChg chg="add mod">
          <ac:chgData name="Esther Hansen" userId="a9b20299-219e-453d-9e7d-ba85806aa272" providerId="ADAL" clId="{46BFC681-E68D-4479-BF57-9DCF82EA7219}" dt="2022-03-08T23:20:34.985" v="3861" actId="1076"/>
          <ac:picMkLst>
            <pc:docMk/>
            <pc:sldMk cId="2485059609" sldId="262"/>
            <ac:picMk id="7" creationId="{534C5263-71F7-4307-94E9-936C162FCC8D}"/>
          </ac:picMkLst>
        </pc:picChg>
      </pc:sldChg>
      <pc:sldChg chg="addSp modSp mod">
        <pc:chgData name="Esther Hansen" userId="a9b20299-219e-453d-9e7d-ba85806aa272" providerId="ADAL" clId="{46BFC681-E68D-4479-BF57-9DCF82EA7219}" dt="2022-03-08T23:40:24.786" v="3984" actId="14100"/>
        <pc:sldMkLst>
          <pc:docMk/>
          <pc:sldMk cId="3008120040" sldId="263"/>
        </pc:sldMkLst>
        <pc:spChg chg="mod">
          <ac:chgData name="Esther Hansen" userId="a9b20299-219e-453d-9e7d-ba85806aa272" providerId="ADAL" clId="{46BFC681-E68D-4479-BF57-9DCF82EA7219}" dt="2022-03-08T23:22:00.214" v="3916" actId="27636"/>
          <ac:spMkLst>
            <pc:docMk/>
            <pc:sldMk cId="3008120040" sldId="263"/>
            <ac:spMk id="2" creationId="{533DDDD6-4B8E-4F7D-B51B-B692F09C9A8B}"/>
          </ac:spMkLst>
        </pc:spChg>
        <pc:picChg chg="add mod">
          <ac:chgData name="Esther Hansen" userId="a9b20299-219e-453d-9e7d-ba85806aa272" providerId="ADAL" clId="{46BFC681-E68D-4479-BF57-9DCF82EA7219}" dt="2022-03-08T23:23:00.441" v="3922" actId="14100"/>
          <ac:picMkLst>
            <pc:docMk/>
            <pc:sldMk cId="3008120040" sldId="263"/>
            <ac:picMk id="3074" creationId="{43AA2D7F-9FAD-456F-88A9-B366F88817F5}"/>
          </ac:picMkLst>
        </pc:picChg>
        <pc:picChg chg="add mod">
          <ac:chgData name="Esther Hansen" userId="a9b20299-219e-453d-9e7d-ba85806aa272" providerId="ADAL" clId="{46BFC681-E68D-4479-BF57-9DCF82EA7219}" dt="2022-03-08T23:23:53.048" v="3927" actId="14100"/>
          <ac:picMkLst>
            <pc:docMk/>
            <pc:sldMk cId="3008120040" sldId="263"/>
            <ac:picMk id="3076" creationId="{C9F3A78A-E88A-4276-B2DA-F44CC771E868}"/>
          </ac:picMkLst>
        </pc:picChg>
        <pc:picChg chg="add mod">
          <ac:chgData name="Esther Hansen" userId="a9b20299-219e-453d-9e7d-ba85806aa272" providerId="ADAL" clId="{46BFC681-E68D-4479-BF57-9DCF82EA7219}" dt="2022-03-08T23:40:24.786" v="3984" actId="14100"/>
          <ac:picMkLst>
            <pc:docMk/>
            <pc:sldMk cId="3008120040" sldId="263"/>
            <ac:picMk id="3078" creationId="{96DF542A-146F-4E14-8567-D6B860AA1FEA}"/>
          </ac:picMkLst>
        </pc:picChg>
      </pc:sldChg>
      <pc:sldChg chg="addSp modSp new">
        <pc:chgData name="Esther Hansen" userId="a9b20299-219e-453d-9e7d-ba85806aa272" providerId="ADAL" clId="{46BFC681-E68D-4479-BF57-9DCF82EA7219}" dt="2022-02-18T01:17:14.699" v="61" actId="1076"/>
        <pc:sldMkLst>
          <pc:docMk/>
          <pc:sldMk cId="2599046450" sldId="264"/>
        </pc:sldMkLst>
        <pc:picChg chg="add mod">
          <ac:chgData name="Esther Hansen" userId="a9b20299-219e-453d-9e7d-ba85806aa272" providerId="ADAL" clId="{46BFC681-E68D-4479-BF57-9DCF82EA7219}" dt="2022-02-18T01:16:53.043" v="56" actId="14100"/>
          <ac:picMkLst>
            <pc:docMk/>
            <pc:sldMk cId="2599046450" sldId="264"/>
            <ac:picMk id="1026" creationId="{DB23C756-AFBB-4AE3-A5FC-C7E7F9CF3BA5}"/>
          </ac:picMkLst>
        </pc:picChg>
        <pc:picChg chg="add mod">
          <ac:chgData name="Esther Hansen" userId="a9b20299-219e-453d-9e7d-ba85806aa272" providerId="ADAL" clId="{46BFC681-E68D-4479-BF57-9DCF82EA7219}" dt="2022-02-18T01:16:46.543" v="55" actId="1076"/>
          <ac:picMkLst>
            <pc:docMk/>
            <pc:sldMk cId="2599046450" sldId="264"/>
            <ac:picMk id="1028" creationId="{EFCFE5A6-293C-4E8F-AAA3-D0D5884829CA}"/>
          </ac:picMkLst>
        </pc:picChg>
        <pc:picChg chg="add mod">
          <ac:chgData name="Esther Hansen" userId="a9b20299-219e-453d-9e7d-ba85806aa272" providerId="ADAL" clId="{46BFC681-E68D-4479-BF57-9DCF82EA7219}" dt="2022-02-18T01:17:14.699" v="61" actId="1076"/>
          <ac:picMkLst>
            <pc:docMk/>
            <pc:sldMk cId="2599046450" sldId="264"/>
            <ac:picMk id="1030" creationId="{295078FC-C8F4-4DBA-B8BB-95B46030C174}"/>
          </ac:picMkLst>
        </pc:picChg>
      </pc:sldChg>
      <pc:sldChg chg="modSp new mod">
        <pc:chgData name="Esther Hansen" userId="a9b20299-219e-453d-9e7d-ba85806aa272" providerId="ADAL" clId="{46BFC681-E68D-4479-BF57-9DCF82EA7219}" dt="2022-02-18T01:19:01.613" v="76" actId="27636"/>
        <pc:sldMkLst>
          <pc:docMk/>
          <pc:sldMk cId="2402523145" sldId="265"/>
        </pc:sldMkLst>
        <pc:spChg chg="mod">
          <ac:chgData name="Esther Hansen" userId="a9b20299-219e-453d-9e7d-ba85806aa272" providerId="ADAL" clId="{46BFC681-E68D-4479-BF57-9DCF82EA7219}" dt="2022-02-18T01:19:01.613" v="76" actId="27636"/>
          <ac:spMkLst>
            <pc:docMk/>
            <pc:sldMk cId="2402523145" sldId="265"/>
            <ac:spMk id="2" creationId="{EA7DC403-4DC4-4894-A951-3488A5A43B05}"/>
          </ac:spMkLst>
        </pc:spChg>
        <pc:spChg chg="mod">
          <ac:chgData name="Esther Hansen" userId="a9b20299-219e-453d-9e7d-ba85806aa272" providerId="ADAL" clId="{46BFC681-E68D-4479-BF57-9DCF82EA7219}" dt="2022-02-18T01:17:55.197" v="64" actId="27636"/>
          <ac:spMkLst>
            <pc:docMk/>
            <pc:sldMk cId="2402523145" sldId="265"/>
            <ac:spMk id="3" creationId="{7330DC04-2E83-40DB-8922-70C6BBF9A11F}"/>
          </ac:spMkLst>
        </pc:spChg>
      </pc:sldChg>
      <pc:sldChg chg="addSp delSp modSp new mod">
        <pc:chgData name="Esther Hansen" userId="a9b20299-219e-453d-9e7d-ba85806aa272" providerId="ADAL" clId="{46BFC681-E68D-4479-BF57-9DCF82EA7219}" dt="2022-02-19T03:12:27.924" v="159" actId="27636"/>
        <pc:sldMkLst>
          <pc:docMk/>
          <pc:sldMk cId="3817724170" sldId="266"/>
        </pc:sldMkLst>
        <pc:spChg chg="mod">
          <ac:chgData name="Esther Hansen" userId="a9b20299-219e-453d-9e7d-ba85806aa272" providerId="ADAL" clId="{46BFC681-E68D-4479-BF57-9DCF82EA7219}" dt="2022-02-19T03:09:42.826" v="90" actId="1076"/>
          <ac:spMkLst>
            <pc:docMk/>
            <pc:sldMk cId="3817724170" sldId="266"/>
            <ac:spMk id="2" creationId="{9A4E7294-78FC-4A0F-9634-D9BAE55FB2F4}"/>
          </ac:spMkLst>
        </pc:spChg>
        <pc:spChg chg="mod">
          <ac:chgData name="Esther Hansen" userId="a9b20299-219e-453d-9e7d-ba85806aa272" providerId="ADAL" clId="{46BFC681-E68D-4479-BF57-9DCF82EA7219}" dt="2022-02-19T03:10:58.782" v="112" actId="403"/>
          <ac:spMkLst>
            <pc:docMk/>
            <pc:sldMk cId="3817724170" sldId="266"/>
            <ac:spMk id="3" creationId="{A126C6BE-52BC-4B24-A920-E536EE09C38B}"/>
          </ac:spMkLst>
        </pc:spChg>
        <pc:spChg chg="add mod">
          <ac:chgData name="Esther Hansen" userId="a9b20299-219e-453d-9e7d-ba85806aa272" providerId="ADAL" clId="{46BFC681-E68D-4479-BF57-9DCF82EA7219}" dt="2022-02-19T03:12:27.924" v="159" actId="27636"/>
          <ac:spMkLst>
            <pc:docMk/>
            <pc:sldMk cId="3817724170" sldId="266"/>
            <ac:spMk id="5" creationId="{807A2ED8-141C-4039-9F55-24C81507BEA7}"/>
          </ac:spMkLst>
        </pc:spChg>
        <pc:picChg chg="add del mod">
          <ac:chgData name="Esther Hansen" userId="a9b20299-219e-453d-9e7d-ba85806aa272" providerId="ADAL" clId="{46BFC681-E68D-4479-BF57-9DCF82EA7219}" dt="2022-02-19T03:07:48.426" v="80" actId="21"/>
          <ac:picMkLst>
            <pc:docMk/>
            <pc:sldMk cId="3817724170" sldId="266"/>
            <ac:picMk id="2050" creationId="{736679B4-F104-4B54-A87B-4A37B0B109B7}"/>
          </ac:picMkLst>
        </pc:picChg>
      </pc:sldChg>
      <pc:sldChg chg="addSp modSp new mod">
        <pc:chgData name="Esther Hansen" userId="a9b20299-219e-453d-9e7d-ba85806aa272" providerId="ADAL" clId="{46BFC681-E68D-4479-BF57-9DCF82EA7219}" dt="2022-02-19T03:24:36.799" v="305" actId="1037"/>
        <pc:sldMkLst>
          <pc:docMk/>
          <pc:sldMk cId="3808888483" sldId="267"/>
        </pc:sldMkLst>
        <pc:spChg chg="mod">
          <ac:chgData name="Esther Hansen" userId="a9b20299-219e-453d-9e7d-ba85806aa272" providerId="ADAL" clId="{46BFC681-E68D-4479-BF57-9DCF82EA7219}" dt="2022-02-19T03:13:15.435" v="208" actId="20577"/>
          <ac:spMkLst>
            <pc:docMk/>
            <pc:sldMk cId="3808888483" sldId="267"/>
            <ac:spMk id="2" creationId="{3261D7D7-8043-4BF0-B554-297EC0FFC0DE}"/>
          </ac:spMkLst>
        </pc:spChg>
        <pc:spChg chg="mod">
          <ac:chgData name="Esther Hansen" userId="a9b20299-219e-453d-9e7d-ba85806aa272" providerId="ADAL" clId="{46BFC681-E68D-4479-BF57-9DCF82EA7219}" dt="2022-02-19T03:17:43.896" v="231" actId="207"/>
          <ac:spMkLst>
            <pc:docMk/>
            <pc:sldMk cId="3808888483" sldId="267"/>
            <ac:spMk id="3" creationId="{CB79740E-0539-47AC-90D4-7CF09448645D}"/>
          </ac:spMkLst>
        </pc:spChg>
        <pc:spChg chg="add mod">
          <ac:chgData name="Esther Hansen" userId="a9b20299-219e-453d-9e7d-ba85806aa272" providerId="ADAL" clId="{46BFC681-E68D-4479-BF57-9DCF82EA7219}" dt="2022-02-19T03:18:02.678" v="252" actId="27636"/>
          <ac:spMkLst>
            <pc:docMk/>
            <pc:sldMk cId="3808888483" sldId="267"/>
            <ac:spMk id="8" creationId="{5E7EA295-2736-4075-A88F-AB5AC4514F18}"/>
          </ac:spMkLst>
        </pc:spChg>
        <pc:spChg chg="add mod">
          <ac:chgData name="Esther Hansen" userId="a9b20299-219e-453d-9e7d-ba85806aa272" providerId="ADAL" clId="{46BFC681-E68D-4479-BF57-9DCF82EA7219}" dt="2022-02-19T03:19:21.107" v="264" actId="207"/>
          <ac:spMkLst>
            <pc:docMk/>
            <pc:sldMk cId="3808888483" sldId="267"/>
            <ac:spMk id="11" creationId="{71FE7EE6-C251-4276-BE14-8B6AEBDCC62C}"/>
          </ac:spMkLst>
        </pc:spChg>
        <pc:spChg chg="add mod">
          <ac:chgData name="Esther Hansen" userId="a9b20299-219e-453d-9e7d-ba85806aa272" providerId="ADAL" clId="{46BFC681-E68D-4479-BF57-9DCF82EA7219}" dt="2022-02-19T03:23:51.183" v="291" actId="1036"/>
          <ac:spMkLst>
            <pc:docMk/>
            <pc:sldMk cId="3808888483" sldId="267"/>
            <ac:spMk id="14" creationId="{8ED4C88D-B968-4A07-A3C5-A4F9605A6272}"/>
          </ac:spMkLst>
        </pc:spChg>
        <pc:picChg chg="add mod">
          <ac:chgData name="Esther Hansen" userId="a9b20299-219e-453d-9e7d-ba85806aa272" providerId="ADAL" clId="{46BFC681-E68D-4479-BF57-9DCF82EA7219}" dt="2022-02-19T03:16:11.389" v="212" actId="14100"/>
          <ac:picMkLst>
            <pc:docMk/>
            <pc:sldMk cId="3808888483" sldId="267"/>
            <ac:picMk id="5" creationId="{A367DEAA-8078-4895-9619-3A41725F9B37}"/>
          </ac:picMkLst>
        </pc:picChg>
        <pc:picChg chg="add mod">
          <ac:chgData name="Esther Hansen" userId="a9b20299-219e-453d-9e7d-ba85806aa272" providerId="ADAL" clId="{46BFC681-E68D-4479-BF57-9DCF82EA7219}" dt="2022-02-19T03:17:32.536" v="228" actId="14100"/>
          <ac:picMkLst>
            <pc:docMk/>
            <pc:sldMk cId="3808888483" sldId="267"/>
            <ac:picMk id="7" creationId="{B2FC3B93-2925-4C06-ADCA-20CD32A1BC2D}"/>
          </ac:picMkLst>
        </pc:picChg>
        <pc:picChg chg="add mod">
          <ac:chgData name="Esther Hansen" userId="a9b20299-219e-453d-9e7d-ba85806aa272" providerId="ADAL" clId="{46BFC681-E68D-4479-BF57-9DCF82EA7219}" dt="2022-02-19T03:18:46.276" v="255" actId="1076"/>
          <ac:picMkLst>
            <pc:docMk/>
            <pc:sldMk cId="3808888483" sldId="267"/>
            <ac:picMk id="10" creationId="{CE17D200-111A-41A2-92B9-CA2FC678D393}"/>
          </ac:picMkLst>
        </pc:picChg>
        <pc:picChg chg="add mod">
          <ac:chgData name="Esther Hansen" userId="a9b20299-219e-453d-9e7d-ba85806aa272" providerId="ADAL" clId="{46BFC681-E68D-4479-BF57-9DCF82EA7219}" dt="2022-02-19T03:21:13.690" v="272" actId="1036"/>
          <ac:picMkLst>
            <pc:docMk/>
            <pc:sldMk cId="3808888483" sldId="267"/>
            <ac:picMk id="13" creationId="{C6040653-FD51-4B60-9989-1B01387AF218}"/>
          </ac:picMkLst>
        </pc:picChg>
        <pc:picChg chg="add mod">
          <ac:chgData name="Esther Hansen" userId="a9b20299-219e-453d-9e7d-ba85806aa272" providerId="ADAL" clId="{46BFC681-E68D-4479-BF57-9DCF82EA7219}" dt="2022-02-19T03:23:09.078" v="279" actId="1076"/>
          <ac:picMkLst>
            <pc:docMk/>
            <pc:sldMk cId="3808888483" sldId="267"/>
            <ac:picMk id="16" creationId="{0EDEFC50-A6F9-4F38-A189-929CA6851651}"/>
          </ac:picMkLst>
        </pc:picChg>
        <pc:picChg chg="add mod">
          <ac:chgData name="Esther Hansen" userId="a9b20299-219e-453d-9e7d-ba85806aa272" providerId="ADAL" clId="{46BFC681-E68D-4479-BF57-9DCF82EA7219}" dt="2022-02-19T03:24:03.936" v="294" actId="1076"/>
          <ac:picMkLst>
            <pc:docMk/>
            <pc:sldMk cId="3808888483" sldId="267"/>
            <ac:picMk id="18" creationId="{16CC3D86-86DA-4331-98AB-D13D7BDC4767}"/>
          </ac:picMkLst>
        </pc:picChg>
        <pc:picChg chg="add mod">
          <ac:chgData name="Esther Hansen" userId="a9b20299-219e-453d-9e7d-ba85806aa272" providerId="ADAL" clId="{46BFC681-E68D-4479-BF57-9DCF82EA7219}" dt="2022-02-19T03:24:36.799" v="305" actId="1037"/>
          <ac:picMkLst>
            <pc:docMk/>
            <pc:sldMk cId="3808888483" sldId="267"/>
            <ac:picMk id="1026" creationId="{14443710-A05B-4707-B569-79D8B12A08E7}"/>
          </ac:picMkLst>
        </pc:picChg>
      </pc:sldChg>
      <pc:sldChg chg="addSp modSp new mod">
        <pc:chgData name="Esther Hansen" userId="a9b20299-219e-453d-9e7d-ba85806aa272" providerId="ADAL" clId="{46BFC681-E68D-4479-BF57-9DCF82EA7219}" dt="2022-02-19T03:30:39.137" v="324" actId="14100"/>
        <pc:sldMkLst>
          <pc:docMk/>
          <pc:sldMk cId="544802594" sldId="268"/>
        </pc:sldMkLst>
        <pc:spChg chg="mod">
          <ac:chgData name="Esther Hansen" userId="a9b20299-219e-453d-9e7d-ba85806aa272" providerId="ADAL" clId="{46BFC681-E68D-4479-BF57-9DCF82EA7219}" dt="2022-02-19T03:30:39.137" v="324" actId="14100"/>
          <ac:spMkLst>
            <pc:docMk/>
            <pc:sldMk cId="544802594" sldId="268"/>
            <ac:spMk id="3" creationId="{E4B33BF4-647D-47FD-8D05-3602B548A653}"/>
          </ac:spMkLst>
        </pc:spChg>
        <pc:picChg chg="add mod">
          <ac:chgData name="Esther Hansen" userId="a9b20299-219e-453d-9e7d-ba85806aa272" providerId="ADAL" clId="{46BFC681-E68D-4479-BF57-9DCF82EA7219}" dt="2022-02-19T03:28:21.298" v="318" actId="1076"/>
          <ac:picMkLst>
            <pc:docMk/>
            <pc:sldMk cId="544802594" sldId="268"/>
            <ac:picMk id="5" creationId="{51A925C1-C6B3-4131-BCE0-3EF1FC04606C}"/>
          </ac:picMkLst>
        </pc:picChg>
        <pc:picChg chg="add mod">
          <ac:chgData name="Esther Hansen" userId="a9b20299-219e-453d-9e7d-ba85806aa272" providerId="ADAL" clId="{46BFC681-E68D-4479-BF57-9DCF82EA7219}" dt="2022-02-19T03:26:31.908" v="308" actId="1076"/>
          <ac:picMkLst>
            <pc:docMk/>
            <pc:sldMk cId="544802594" sldId="268"/>
            <ac:picMk id="2050" creationId="{11951A37-5490-4998-B351-5B02171A6E9A}"/>
          </ac:picMkLst>
        </pc:picChg>
        <pc:picChg chg="add mod">
          <ac:chgData name="Esther Hansen" userId="a9b20299-219e-453d-9e7d-ba85806aa272" providerId="ADAL" clId="{46BFC681-E68D-4479-BF57-9DCF82EA7219}" dt="2022-02-19T03:27:02.473" v="312" actId="1076"/>
          <ac:picMkLst>
            <pc:docMk/>
            <pc:sldMk cId="544802594" sldId="268"/>
            <ac:picMk id="2052" creationId="{782274E8-00F8-4881-A64A-77AD911B83DD}"/>
          </ac:picMkLst>
        </pc:picChg>
        <pc:picChg chg="add mod">
          <ac:chgData name="Esther Hansen" userId="a9b20299-219e-453d-9e7d-ba85806aa272" providerId="ADAL" clId="{46BFC681-E68D-4479-BF57-9DCF82EA7219}" dt="2022-02-19T03:27:25.884" v="314" actId="1076"/>
          <ac:picMkLst>
            <pc:docMk/>
            <pc:sldMk cId="544802594" sldId="268"/>
            <ac:picMk id="2054" creationId="{95F54D5A-E875-4AB7-8AD9-8E5748F96C75}"/>
          </ac:picMkLst>
        </pc:picChg>
      </pc:sldChg>
      <pc:sldChg chg="addSp modSp new mod">
        <pc:chgData name="Esther Hansen" userId="a9b20299-219e-453d-9e7d-ba85806aa272" providerId="ADAL" clId="{46BFC681-E68D-4479-BF57-9DCF82EA7219}" dt="2022-02-19T03:34:17.079" v="366" actId="27636"/>
        <pc:sldMkLst>
          <pc:docMk/>
          <pc:sldMk cId="1508621758" sldId="269"/>
        </pc:sldMkLst>
        <pc:spChg chg="mod">
          <ac:chgData name="Esther Hansen" userId="a9b20299-219e-453d-9e7d-ba85806aa272" providerId="ADAL" clId="{46BFC681-E68D-4479-BF57-9DCF82EA7219}" dt="2022-02-19T03:33:54.311" v="360" actId="20577"/>
          <ac:spMkLst>
            <pc:docMk/>
            <pc:sldMk cId="1508621758" sldId="269"/>
            <ac:spMk id="2" creationId="{2FB51101-5ECD-4E99-BA04-FEE2B63836D2}"/>
          </ac:spMkLst>
        </pc:spChg>
        <pc:spChg chg="mod">
          <ac:chgData name="Esther Hansen" userId="a9b20299-219e-453d-9e7d-ba85806aa272" providerId="ADAL" clId="{46BFC681-E68D-4479-BF57-9DCF82EA7219}" dt="2022-02-19T03:34:17.079" v="366" actId="27636"/>
          <ac:spMkLst>
            <pc:docMk/>
            <pc:sldMk cId="1508621758" sldId="269"/>
            <ac:spMk id="3" creationId="{7F33665D-B61F-4CFA-8A01-7CC27980FAF1}"/>
          </ac:spMkLst>
        </pc:spChg>
        <pc:picChg chg="add mod">
          <ac:chgData name="Esther Hansen" userId="a9b20299-219e-453d-9e7d-ba85806aa272" providerId="ADAL" clId="{46BFC681-E68D-4479-BF57-9DCF82EA7219}" dt="2022-02-19T03:32:47.395" v="329" actId="1076"/>
          <ac:picMkLst>
            <pc:docMk/>
            <pc:sldMk cId="1508621758" sldId="269"/>
            <ac:picMk id="3074" creationId="{C6B74651-23A4-417A-B625-D1112B1D328F}"/>
          </ac:picMkLst>
        </pc:picChg>
      </pc:sldChg>
      <pc:sldChg chg="addSp modSp new del mod">
        <pc:chgData name="Esther Hansen" userId="a9b20299-219e-453d-9e7d-ba85806aa272" providerId="ADAL" clId="{46BFC681-E68D-4479-BF57-9DCF82EA7219}" dt="2022-03-04T00:50:19.622" v="2430" actId="2696"/>
        <pc:sldMkLst>
          <pc:docMk/>
          <pc:sldMk cId="210459188" sldId="270"/>
        </pc:sldMkLst>
        <pc:spChg chg="mod">
          <ac:chgData name="Esther Hansen" userId="a9b20299-219e-453d-9e7d-ba85806aa272" providerId="ADAL" clId="{46BFC681-E68D-4479-BF57-9DCF82EA7219}" dt="2022-02-19T04:19:02.830" v="594" actId="1076"/>
          <ac:spMkLst>
            <pc:docMk/>
            <pc:sldMk cId="210459188" sldId="270"/>
            <ac:spMk id="2" creationId="{D5B0F263-649E-4F7B-913A-366CF5F2C9F8}"/>
          </ac:spMkLst>
        </pc:spChg>
        <pc:spChg chg="mod">
          <ac:chgData name="Esther Hansen" userId="a9b20299-219e-453d-9e7d-ba85806aa272" providerId="ADAL" clId="{46BFC681-E68D-4479-BF57-9DCF82EA7219}" dt="2022-03-04T00:16:05.776" v="1237" actId="27636"/>
          <ac:spMkLst>
            <pc:docMk/>
            <pc:sldMk cId="210459188" sldId="270"/>
            <ac:spMk id="3" creationId="{E1C62528-61AF-4284-943E-E24E6DD09397}"/>
          </ac:spMkLst>
        </pc:spChg>
        <pc:spChg chg="add mod">
          <ac:chgData name="Esther Hansen" userId="a9b20299-219e-453d-9e7d-ba85806aa272" providerId="ADAL" clId="{46BFC681-E68D-4479-BF57-9DCF82EA7219}" dt="2022-03-04T00:30:19.616" v="1500" actId="20577"/>
          <ac:spMkLst>
            <pc:docMk/>
            <pc:sldMk cId="210459188" sldId="270"/>
            <ac:spMk id="4" creationId="{B02CFEFD-828D-44F1-A486-B353AB826541}"/>
          </ac:spMkLst>
        </pc:spChg>
      </pc:sldChg>
      <pc:sldChg chg="modSp add mod ord">
        <pc:chgData name="Esther Hansen" userId="a9b20299-219e-453d-9e7d-ba85806aa272" providerId="ADAL" clId="{46BFC681-E68D-4479-BF57-9DCF82EA7219}" dt="2022-03-08T23:43:03.542" v="4022" actId="313"/>
        <pc:sldMkLst>
          <pc:docMk/>
          <pc:sldMk cId="2074790848" sldId="270"/>
        </pc:sldMkLst>
        <pc:spChg chg="mod">
          <ac:chgData name="Esther Hansen" userId="a9b20299-219e-453d-9e7d-ba85806aa272" providerId="ADAL" clId="{46BFC681-E68D-4479-BF57-9DCF82EA7219}" dt="2022-03-08T23:43:03.542" v="4022" actId="313"/>
          <ac:spMkLst>
            <pc:docMk/>
            <pc:sldMk cId="2074790848" sldId="270"/>
            <ac:spMk id="3" creationId="{E1C62528-61AF-4284-943E-E24E6DD09397}"/>
          </ac:spMkLst>
        </pc:spChg>
        <pc:spChg chg="mod">
          <ac:chgData name="Esther Hansen" userId="a9b20299-219e-453d-9e7d-ba85806aa272" providerId="ADAL" clId="{46BFC681-E68D-4479-BF57-9DCF82EA7219}" dt="2022-03-08T23:42:36.591" v="4007" actId="1076"/>
          <ac:spMkLst>
            <pc:docMk/>
            <pc:sldMk cId="2074790848" sldId="270"/>
            <ac:spMk id="4" creationId="{B02CFEFD-828D-44F1-A486-B353AB826541}"/>
          </ac:spMkLst>
        </pc:spChg>
      </pc:sldChg>
      <pc:sldChg chg="addSp modSp new mod">
        <pc:chgData name="Esther Hansen" userId="a9b20299-219e-453d-9e7d-ba85806aa272" providerId="ADAL" clId="{46BFC681-E68D-4479-BF57-9DCF82EA7219}" dt="2022-02-19T04:50:24.742" v="634" actId="14100"/>
        <pc:sldMkLst>
          <pc:docMk/>
          <pc:sldMk cId="1380065750" sldId="271"/>
        </pc:sldMkLst>
        <pc:spChg chg="mod">
          <ac:chgData name="Esther Hansen" userId="a9b20299-219e-453d-9e7d-ba85806aa272" providerId="ADAL" clId="{46BFC681-E68D-4479-BF57-9DCF82EA7219}" dt="2022-02-19T04:50:16.868" v="632" actId="27636"/>
          <ac:spMkLst>
            <pc:docMk/>
            <pc:sldMk cId="1380065750" sldId="271"/>
            <ac:spMk id="2" creationId="{7D78E492-F253-4879-A5E8-CBF8C1BABF47}"/>
          </ac:spMkLst>
        </pc:spChg>
        <pc:picChg chg="add mod">
          <ac:chgData name="Esther Hansen" userId="a9b20299-219e-453d-9e7d-ba85806aa272" providerId="ADAL" clId="{46BFC681-E68D-4479-BF57-9DCF82EA7219}" dt="2022-02-19T04:50:24.742" v="634" actId="14100"/>
          <ac:picMkLst>
            <pc:docMk/>
            <pc:sldMk cId="1380065750" sldId="271"/>
            <ac:picMk id="4098" creationId="{06E09CDD-958F-445C-904F-A681F02910A5}"/>
          </ac:picMkLst>
        </pc:picChg>
      </pc:sldChg>
      <pc:sldChg chg="addSp modSp new mod">
        <pc:chgData name="Esther Hansen" userId="a9b20299-219e-453d-9e7d-ba85806aa272" providerId="ADAL" clId="{46BFC681-E68D-4479-BF57-9DCF82EA7219}" dt="2022-02-19T04:53:28.742" v="743" actId="14100"/>
        <pc:sldMkLst>
          <pc:docMk/>
          <pc:sldMk cId="3516494352" sldId="272"/>
        </pc:sldMkLst>
        <pc:spChg chg="mod">
          <ac:chgData name="Esther Hansen" userId="a9b20299-219e-453d-9e7d-ba85806aa272" providerId="ADAL" clId="{46BFC681-E68D-4479-BF57-9DCF82EA7219}" dt="2022-02-19T04:53:28.742" v="743" actId="14100"/>
          <ac:spMkLst>
            <pc:docMk/>
            <pc:sldMk cId="3516494352" sldId="272"/>
            <ac:spMk id="3" creationId="{C5375E79-9EF8-45B4-8A0A-F42E453080F9}"/>
          </ac:spMkLst>
        </pc:spChg>
        <pc:picChg chg="add mod">
          <ac:chgData name="Esther Hansen" userId="a9b20299-219e-453d-9e7d-ba85806aa272" providerId="ADAL" clId="{46BFC681-E68D-4479-BF57-9DCF82EA7219}" dt="2022-02-19T04:52:51.355" v="739" actId="1076"/>
          <ac:picMkLst>
            <pc:docMk/>
            <pc:sldMk cId="3516494352" sldId="272"/>
            <ac:picMk id="5122" creationId="{18684279-2E73-43C7-8628-12E0ED2D3CA5}"/>
          </ac:picMkLst>
        </pc:picChg>
      </pc:sldChg>
      <pc:sldChg chg="addSp delSp modSp new mod">
        <pc:chgData name="Esther Hansen" userId="a9b20299-219e-453d-9e7d-ba85806aa272" providerId="ADAL" clId="{46BFC681-E68D-4479-BF57-9DCF82EA7219}" dt="2022-02-19T05:00:07.828" v="799" actId="1076"/>
        <pc:sldMkLst>
          <pc:docMk/>
          <pc:sldMk cId="1921423886" sldId="273"/>
        </pc:sldMkLst>
        <pc:spChg chg="del mod">
          <ac:chgData name="Esther Hansen" userId="a9b20299-219e-453d-9e7d-ba85806aa272" providerId="ADAL" clId="{46BFC681-E68D-4479-BF57-9DCF82EA7219}" dt="2022-02-19T04:56:26.764" v="759"/>
          <ac:spMkLst>
            <pc:docMk/>
            <pc:sldMk cId="1921423886" sldId="273"/>
            <ac:spMk id="3" creationId="{7EE69904-EA9D-4ECF-8F22-9D2592423FC6}"/>
          </ac:spMkLst>
        </pc:spChg>
        <pc:spChg chg="add mod">
          <ac:chgData name="Esther Hansen" userId="a9b20299-219e-453d-9e7d-ba85806aa272" providerId="ADAL" clId="{46BFC681-E68D-4479-BF57-9DCF82EA7219}" dt="2022-02-19T04:57:15.067" v="778" actId="1076"/>
          <ac:spMkLst>
            <pc:docMk/>
            <pc:sldMk cId="1921423886" sldId="273"/>
            <ac:spMk id="4" creationId="{740C1620-F79D-4EDA-A933-A9C9F86825A2}"/>
          </ac:spMkLst>
        </pc:spChg>
        <pc:spChg chg="add del mod">
          <ac:chgData name="Esther Hansen" userId="a9b20299-219e-453d-9e7d-ba85806aa272" providerId="ADAL" clId="{46BFC681-E68D-4479-BF57-9DCF82EA7219}" dt="2022-02-19T04:58:49.943" v="791" actId="478"/>
          <ac:spMkLst>
            <pc:docMk/>
            <pc:sldMk cId="1921423886" sldId="273"/>
            <ac:spMk id="5" creationId="{1D7E124C-A9D8-4705-A114-9AD9E7E2F22D}"/>
          </ac:spMkLst>
        </pc:spChg>
        <pc:spChg chg="add mod">
          <ac:chgData name="Esther Hansen" userId="a9b20299-219e-453d-9e7d-ba85806aa272" providerId="ADAL" clId="{46BFC681-E68D-4479-BF57-9DCF82EA7219}" dt="2022-02-19T05:00:07.828" v="799" actId="1076"/>
          <ac:spMkLst>
            <pc:docMk/>
            <pc:sldMk cId="1921423886" sldId="273"/>
            <ac:spMk id="7" creationId="{E4567C9C-11FC-4961-8A91-A19F149F141F}"/>
          </ac:spMkLst>
        </pc:spChg>
        <pc:graphicFrameChg chg="add del mod">
          <ac:chgData name="Esther Hansen" userId="a9b20299-219e-453d-9e7d-ba85806aa272" providerId="ADAL" clId="{46BFC681-E68D-4479-BF57-9DCF82EA7219}" dt="2022-02-19T04:58:56.957" v="794" actId="478"/>
          <ac:graphicFrameMkLst>
            <pc:docMk/>
            <pc:sldMk cId="1921423886" sldId="273"/>
            <ac:graphicFrameMk id="6" creationId="{B16418BF-233E-469B-B8F2-5956740FB886}"/>
          </ac:graphicFrameMkLst>
        </pc:graphicFrameChg>
        <pc:graphicFrameChg chg="add del mod">
          <ac:chgData name="Esther Hansen" userId="a9b20299-219e-453d-9e7d-ba85806aa272" providerId="ADAL" clId="{46BFC681-E68D-4479-BF57-9DCF82EA7219}" dt="2022-02-19T04:58:54.841" v="793" actId="478"/>
          <ac:graphicFrameMkLst>
            <pc:docMk/>
            <pc:sldMk cId="1921423886" sldId="273"/>
            <ac:graphicFrameMk id="8" creationId="{712EDAB1-DD49-4C6A-9EE6-3CE3FF2BE7A9}"/>
          </ac:graphicFrameMkLst>
        </pc:graphicFrameChg>
        <pc:graphicFrameChg chg="add del mod">
          <ac:chgData name="Esther Hansen" userId="a9b20299-219e-453d-9e7d-ba85806aa272" providerId="ADAL" clId="{46BFC681-E68D-4479-BF57-9DCF82EA7219}" dt="2022-02-19T04:58:52.897" v="792" actId="478"/>
          <ac:graphicFrameMkLst>
            <pc:docMk/>
            <pc:sldMk cId="1921423886" sldId="273"/>
            <ac:graphicFrameMk id="9" creationId="{A2AE8FBD-50F8-4BDF-BDCC-E921A5DDDC20}"/>
          </ac:graphicFrameMkLst>
        </pc:graphicFrameChg>
        <pc:picChg chg="add mod">
          <ac:chgData name="Esther Hansen" userId="a9b20299-219e-453d-9e7d-ba85806aa272" providerId="ADAL" clId="{46BFC681-E68D-4479-BF57-9DCF82EA7219}" dt="2022-02-19T04:55:41.328" v="753" actId="14100"/>
          <ac:picMkLst>
            <pc:docMk/>
            <pc:sldMk cId="1921423886" sldId="273"/>
            <ac:picMk id="6146" creationId="{FD1E0BBA-4DA9-4B21-B2B4-E563530CB166}"/>
          </ac:picMkLst>
        </pc:picChg>
        <pc:picChg chg="add mod">
          <ac:chgData name="Esther Hansen" userId="a9b20299-219e-453d-9e7d-ba85806aa272" providerId="ADAL" clId="{46BFC681-E68D-4479-BF57-9DCF82EA7219}" dt="2022-02-19T04:55:43.624" v="754" actId="1076"/>
          <ac:picMkLst>
            <pc:docMk/>
            <pc:sldMk cId="1921423886" sldId="273"/>
            <ac:picMk id="6148" creationId="{49B26091-AB15-4FA5-8841-444867887259}"/>
          </ac:picMkLst>
        </pc:picChg>
        <pc:picChg chg="add">
          <ac:chgData name="Esther Hansen" userId="a9b20299-219e-453d-9e7d-ba85806aa272" providerId="ADAL" clId="{46BFC681-E68D-4479-BF57-9DCF82EA7219}" dt="2022-02-19T04:58:26.607" v="783"/>
          <ac:picMkLst>
            <pc:docMk/>
            <pc:sldMk cId="1921423886" sldId="273"/>
            <ac:picMk id="6153" creationId="{4A4E1731-E785-451C-8101-9A514B01D227}"/>
          </ac:picMkLst>
        </pc:picChg>
        <pc:picChg chg="add">
          <ac:chgData name="Esther Hansen" userId="a9b20299-219e-453d-9e7d-ba85806aa272" providerId="ADAL" clId="{46BFC681-E68D-4479-BF57-9DCF82EA7219}" dt="2022-02-19T04:58:26.607" v="783"/>
          <ac:picMkLst>
            <pc:docMk/>
            <pc:sldMk cId="1921423886" sldId="273"/>
            <ac:picMk id="6154" creationId="{1B5D11A8-C6C3-489D-8D9D-5AAD7A73CB2F}"/>
          </ac:picMkLst>
        </pc:picChg>
        <pc:picChg chg="add del">
          <ac:chgData name="Esther Hansen" userId="a9b20299-219e-453d-9e7d-ba85806aa272" providerId="ADAL" clId="{46BFC681-E68D-4479-BF57-9DCF82EA7219}" dt="2022-02-19T04:58:30.070" v="787" actId="478"/>
          <ac:picMkLst>
            <pc:docMk/>
            <pc:sldMk cId="1921423886" sldId="273"/>
            <ac:picMk id="6156" creationId="{B70CB017-0B74-4E2A-A54E-85757F294213}"/>
          </ac:picMkLst>
        </pc:picChg>
      </pc:sldChg>
      <pc:sldChg chg="addSp modSp new mod">
        <pc:chgData name="Esther Hansen" userId="a9b20299-219e-453d-9e7d-ba85806aa272" providerId="ADAL" clId="{46BFC681-E68D-4479-BF57-9DCF82EA7219}" dt="2022-02-19T05:02:01.513" v="809" actId="404"/>
        <pc:sldMkLst>
          <pc:docMk/>
          <pc:sldMk cId="853175819" sldId="274"/>
        </pc:sldMkLst>
        <pc:spChg chg="mod">
          <ac:chgData name="Esther Hansen" userId="a9b20299-219e-453d-9e7d-ba85806aa272" providerId="ADAL" clId="{46BFC681-E68D-4479-BF57-9DCF82EA7219}" dt="2022-02-19T05:02:01.513" v="809" actId="404"/>
          <ac:spMkLst>
            <pc:docMk/>
            <pc:sldMk cId="853175819" sldId="274"/>
            <ac:spMk id="2" creationId="{66C48890-AD34-4061-A363-812BFFAA8932}"/>
          </ac:spMkLst>
        </pc:spChg>
        <pc:picChg chg="add mod">
          <ac:chgData name="Esther Hansen" userId="a9b20299-219e-453d-9e7d-ba85806aa272" providerId="ADAL" clId="{46BFC681-E68D-4479-BF57-9DCF82EA7219}" dt="2022-02-19T05:01:42.190" v="803" actId="1076"/>
          <ac:picMkLst>
            <pc:docMk/>
            <pc:sldMk cId="853175819" sldId="274"/>
            <ac:picMk id="7170" creationId="{93FD6E3D-2EB6-4DE4-A286-5A1C5D3C1A36}"/>
          </ac:picMkLst>
        </pc:picChg>
      </pc:sldChg>
      <pc:sldChg chg="addSp modSp new mod">
        <pc:chgData name="Esther Hansen" userId="a9b20299-219e-453d-9e7d-ba85806aa272" providerId="ADAL" clId="{46BFC681-E68D-4479-BF57-9DCF82EA7219}" dt="2022-02-19T05:22:15.784" v="847" actId="20577"/>
        <pc:sldMkLst>
          <pc:docMk/>
          <pc:sldMk cId="2625788596" sldId="275"/>
        </pc:sldMkLst>
        <pc:spChg chg="mod">
          <ac:chgData name="Esther Hansen" userId="a9b20299-219e-453d-9e7d-ba85806aa272" providerId="ADAL" clId="{46BFC681-E68D-4479-BF57-9DCF82EA7219}" dt="2022-02-19T05:22:15.784" v="847" actId="20577"/>
          <ac:spMkLst>
            <pc:docMk/>
            <pc:sldMk cId="2625788596" sldId="275"/>
            <ac:spMk id="2" creationId="{47ABA7F5-467D-45E7-A9BD-E3FB6DFE93B3}"/>
          </ac:spMkLst>
        </pc:spChg>
        <pc:spChg chg="mod">
          <ac:chgData name="Esther Hansen" userId="a9b20299-219e-453d-9e7d-ba85806aa272" providerId="ADAL" clId="{46BFC681-E68D-4479-BF57-9DCF82EA7219}" dt="2022-02-19T05:21:54.687" v="842" actId="368"/>
          <ac:spMkLst>
            <pc:docMk/>
            <pc:sldMk cId="2625788596" sldId="275"/>
            <ac:spMk id="3" creationId="{7A6F9AD3-9926-43E6-AC95-DEC3CDA80541}"/>
          </ac:spMkLst>
        </pc:spChg>
        <pc:picChg chg="add mod">
          <ac:chgData name="Esther Hansen" userId="a9b20299-219e-453d-9e7d-ba85806aa272" providerId="ADAL" clId="{46BFC681-E68D-4479-BF57-9DCF82EA7219}" dt="2022-02-19T05:03:42.837" v="822" actId="1076"/>
          <ac:picMkLst>
            <pc:docMk/>
            <pc:sldMk cId="2625788596" sldId="275"/>
            <ac:picMk id="8194" creationId="{D7051BCE-5EE2-4540-9C23-FA7135EBAE49}"/>
          </ac:picMkLst>
        </pc:picChg>
      </pc:sldChg>
      <pc:sldChg chg="addSp delSp modSp new mod">
        <pc:chgData name="Esther Hansen" userId="a9b20299-219e-453d-9e7d-ba85806aa272" providerId="ADAL" clId="{46BFC681-E68D-4479-BF57-9DCF82EA7219}" dt="2022-02-19T05:29:52.492" v="910" actId="21"/>
        <pc:sldMkLst>
          <pc:docMk/>
          <pc:sldMk cId="1009460482" sldId="276"/>
        </pc:sldMkLst>
        <pc:spChg chg="mod">
          <ac:chgData name="Esther Hansen" userId="a9b20299-219e-453d-9e7d-ba85806aa272" providerId="ADAL" clId="{46BFC681-E68D-4479-BF57-9DCF82EA7219}" dt="2022-02-19T05:27:33.955" v="902" actId="20577"/>
          <ac:spMkLst>
            <pc:docMk/>
            <pc:sldMk cId="1009460482" sldId="276"/>
            <ac:spMk id="3" creationId="{A96F3346-F447-46B7-9FCB-BAA01D5383E5}"/>
          </ac:spMkLst>
        </pc:spChg>
        <pc:picChg chg="add mod">
          <ac:chgData name="Esther Hansen" userId="a9b20299-219e-453d-9e7d-ba85806aa272" providerId="ADAL" clId="{46BFC681-E68D-4479-BF57-9DCF82EA7219}" dt="2022-02-19T05:25:59.790" v="850" actId="1076"/>
          <ac:picMkLst>
            <pc:docMk/>
            <pc:sldMk cId="1009460482" sldId="276"/>
            <ac:picMk id="5" creationId="{710C44AE-7ECD-4E25-9474-153440FEE59B}"/>
          </ac:picMkLst>
        </pc:picChg>
        <pc:picChg chg="add del mod">
          <ac:chgData name="Esther Hansen" userId="a9b20299-219e-453d-9e7d-ba85806aa272" providerId="ADAL" clId="{46BFC681-E68D-4479-BF57-9DCF82EA7219}" dt="2022-02-19T05:29:52.492" v="910" actId="21"/>
          <ac:picMkLst>
            <pc:docMk/>
            <pc:sldMk cId="1009460482" sldId="276"/>
            <ac:picMk id="7" creationId="{24626C27-D9CE-473A-9864-642F065C6E37}"/>
          </ac:picMkLst>
        </pc:picChg>
        <pc:picChg chg="add del mod">
          <ac:chgData name="Esther Hansen" userId="a9b20299-219e-453d-9e7d-ba85806aa272" providerId="ADAL" clId="{46BFC681-E68D-4479-BF57-9DCF82EA7219}" dt="2022-02-19T05:29:52.492" v="910" actId="21"/>
          <ac:picMkLst>
            <pc:docMk/>
            <pc:sldMk cId="1009460482" sldId="276"/>
            <ac:picMk id="9" creationId="{F066087A-7C56-4872-98AB-B4517338294F}"/>
          </ac:picMkLst>
        </pc:picChg>
        <pc:picChg chg="add del mod">
          <ac:chgData name="Esther Hansen" userId="a9b20299-219e-453d-9e7d-ba85806aa272" providerId="ADAL" clId="{46BFC681-E68D-4479-BF57-9DCF82EA7219}" dt="2022-02-19T05:29:52.492" v="910" actId="21"/>
          <ac:picMkLst>
            <pc:docMk/>
            <pc:sldMk cId="1009460482" sldId="276"/>
            <ac:picMk id="11" creationId="{43500F93-CD82-4A15-8FE4-F3BC9B84593C}"/>
          </ac:picMkLst>
        </pc:picChg>
      </pc:sldChg>
      <pc:sldChg chg="addSp modSp new mod">
        <pc:chgData name="Esther Hansen" userId="a9b20299-219e-453d-9e7d-ba85806aa272" providerId="ADAL" clId="{46BFC681-E68D-4479-BF57-9DCF82EA7219}" dt="2022-02-19T05:31:20.873" v="924" actId="14100"/>
        <pc:sldMkLst>
          <pc:docMk/>
          <pc:sldMk cId="2049873232" sldId="277"/>
        </pc:sldMkLst>
        <pc:picChg chg="add mod modCrop">
          <ac:chgData name="Esther Hansen" userId="a9b20299-219e-453d-9e7d-ba85806aa272" providerId="ADAL" clId="{46BFC681-E68D-4479-BF57-9DCF82EA7219}" dt="2022-02-19T05:31:16.383" v="922" actId="1076"/>
          <ac:picMkLst>
            <pc:docMk/>
            <pc:sldMk cId="2049873232" sldId="277"/>
            <ac:picMk id="4" creationId="{42BCFF0C-4A4D-4051-ABED-BD9311CD6451}"/>
          </ac:picMkLst>
        </pc:picChg>
        <pc:picChg chg="add mod modCrop">
          <ac:chgData name="Esther Hansen" userId="a9b20299-219e-453d-9e7d-ba85806aa272" providerId="ADAL" clId="{46BFC681-E68D-4479-BF57-9DCF82EA7219}" dt="2022-02-19T05:31:13.663" v="921" actId="1076"/>
          <ac:picMkLst>
            <pc:docMk/>
            <pc:sldMk cId="2049873232" sldId="277"/>
            <ac:picMk id="5" creationId="{98F68B2E-B862-4C53-A160-A1CAF4D61965}"/>
          </ac:picMkLst>
        </pc:picChg>
        <pc:picChg chg="add mod modCrop">
          <ac:chgData name="Esther Hansen" userId="a9b20299-219e-453d-9e7d-ba85806aa272" providerId="ADAL" clId="{46BFC681-E68D-4479-BF57-9DCF82EA7219}" dt="2022-02-19T05:31:20.873" v="924" actId="14100"/>
          <ac:picMkLst>
            <pc:docMk/>
            <pc:sldMk cId="2049873232" sldId="277"/>
            <ac:picMk id="6" creationId="{4432F1E4-7DF6-4053-A208-5CB927DD1EA8}"/>
          </ac:picMkLst>
        </pc:picChg>
      </pc:sldChg>
      <pc:sldChg chg="addSp delSp modSp new mod">
        <pc:chgData name="Esther Hansen" userId="a9b20299-219e-453d-9e7d-ba85806aa272" providerId="ADAL" clId="{46BFC681-E68D-4479-BF57-9DCF82EA7219}" dt="2022-03-04T00:16:37.748" v="1256" actId="20577"/>
        <pc:sldMkLst>
          <pc:docMk/>
          <pc:sldMk cId="821072703" sldId="278"/>
        </pc:sldMkLst>
        <pc:spChg chg="del">
          <ac:chgData name="Esther Hansen" userId="a9b20299-219e-453d-9e7d-ba85806aa272" providerId="ADAL" clId="{46BFC681-E68D-4479-BF57-9DCF82EA7219}" dt="2022-02-19T05:36:52.328" v="979" actId="478"/>
          <ac:spMkLst>
            <pc:docMk/>
            <pc:sldMk cId="821072703" sldId="278"/>
            <ac:spMk id="2" creationId="{673F9087-9C1B-4318-A651-7C83D4AF58A6}"/>
          </ac:spMkLst>
        </pc:spChg>
        <pc:spChg chg="mod">
          <ac:chgData name="Esther Hansen" userId="a9b20299-219e-453d-9e7d-ba85806aa272" providerId="ADAL" clId="{46BFC681-E68D-4479-BF57-9DCF82EA7219}" dt="2022-03-04T00:16:37.748" v="1256" actId="20577"/>
          <ac:spMkLst>
            <pc:docMk/>
            <pc:sldMk cId="821072703" sldId="278"/>
            <ac:spMk id="3" creationId="{4ACC15C0-6A37-4304-8A30-C264C6232278}"/>
          </ac:spMkLst>
        </pc:spChg>
        <pc:spChg chg="add mod">
          <ac:chgData name="Esther Hansen" userId="a9b20299-219e-453d-9e7d-ba85806aa272" providerId="ADAL" clId="{46BFC681-E68D-4479-BF57-9DCF82EA7219}" dt="2022-02-19T05:36:57.689" v="980" actId="1076"/>
          <ac:spMkLst>
            <pc:docMk/>
            <pc:sldMk cId="821072703" sldId="278"/>
            <ac:spMk id="6" creationId="{16326EDA-3804-4DAD-B1FC-582D6F89E7EE}"/>
          </ac:spMkLst>
        </pc:spChg>
        <pc:picChg chg="add mod">
          <ac:chgData name="Esther Hansen" userId="a9b20299-219e-453d-9e7d-ba85806aa272" providerId="ADAL" clId="{46BFC681-E68D-4479-BF57-9DCF82EA7219}" dt="2022-02-19T05:33:48.686" v="932" actId="1076"/>
          <ac:picMkLst>
            <pc:docMk/>
            <pc:sldMk cId="821072703" sldId="278"/>
            <ac:picMk id="5" creationId="{B5E5F342-05C5-4FB5-90C3-B3C55FCE6891}"/>
          </ac:picMkLst>
        </pc:picChg>
        <pc:picChg chg="add del mod">
          <ac:chgData name="Esther Hansen" userId="a9b20299-219e-453d-9e7d-ba85806aa272" providerId="ADAL" clId="{46BFC681-E68D-4479-BF57-9DCF82EA7219}" dt="2022-02-19T05:33:42.095" v="929" actId="478"/>
          <ac:picMkLst>
            <pc:docMk/>
            <pc:sldMk cId="821072703" sldId="278"/>
            <ac:picMk id="9218" creationId="{762723B6-F555-4825-AB99-31C7FBFFB3A7}"/>
          </ac:picMkLst>
        </pc:picChg>
      </pc:sldChg>
      <pc:sldChg chg="addSp modSp new mod">
        <pc:chgData name="Esther Hansen" userId="a9b20299-219e-453d-9e7d-ba85806aa272" providerId="ADAL" clId="{46BFC681-E68D-4479-BF57-9DCF82EA7219}" dt="2022-02-19T05:40:27.781" v="1027" actId="20577"/>
        <pc:sldMkLst>
          <pc:docMk/>
          <pc:sldMk cId="618949645" sldId="279"/>
        </pc:sldMkLst>
        <pc:spChg chg="mod">
          <ac:chgData name="Esther Hansen" userId="a9b20299-219e-453d-9e7d-ba85806aa272" providerId="ADAL" clId="{46BFC681-E68D-4479-BF57-9DCF82EA7219}" dt="2022-02-19T05:40:12.228" v="1023" actId="14100"/>
          <ac:spMkLst>
            <pc:docMk/>
            <pc:sldMk cId="618949645" sldId="279"/>
            <ac:spMk id="2" creationId="{767BB37A-8396-4665-929E-40D0D28E20A5}"/>
          </ac:spMkLst>
        </pc:spChg>
        <pc:spChg chg="mod">
          <ac:chgData name="Esther Hansen" userId="a9b20299-219e-453d-9e7d-ba85806aa272" providerId="ADAL" clId="{46BFC681-E68D-4479-BF57-9DCF82EA7219}" dt="2022-02-19T05:40:27.781" v="1027" actId="20577"/>
          <ac:spMkLst>
            <pc:docMk/>
            <pc:sldMk cId="618949645" sldId="279"/>
            <ac:spMk id="3" creationId="{3BA4C4C1-CEFB-45E0-B9F7-6CCDC83F3ABB}"/>
          </ac:spMkLst>
        </pc:spChg>
        <pc:picChg chg="add mod">
          <ac:chgData name="Esther Hansen" userId="a9b20299-219e-453d-9e7d-ba85806aa272" providerId="ADAL" clId="{46BFC681-E68D-4479-BF57-9DCF82EA7219}" dt="2022-02-19T05:38:58.006" v="983" actId="1076"/>
          <ac:picMkLst>
            <pc:docMk/>
            <pc:sldMk cId="618949645" sldId="279"/>
            <ac:picMk id="5" creationId="{22C5AE84-BBBD-4781-A387-27EDA3FA0CCA}"/>
          </ac:picMkLst>
        </pc:picChg>
      </pc:sldChg>
      <pc:sldChg chg="addSp modSp new mod">
        <pc:chgData name="Esther Hansen" userId="a9b20299-219e-453d-9e7d-ba85806aa272" providerId="ADAL" clId="{46BFC681-E68D-4479-BF57-9DCF82EA7219}" dt="2022-02-19T06:14:01.719" v="1180" actId="404"/>
        <pc:sldMkLst>
          <pc:docMk/>
          <pc:sldMk cId="1401888012" sldId="280"/>
        </pc:sldMkLst>
        <pc:spChg chg="mod">
          <ac:chgData name="Esther Hansen" userId="a9b20299-219e-453d-9e7d-ba85806aa272" providerId="ADAL" clId="{46BFC681-E68D-4479-BF57-9DCF82EA7219}" dt="2022-02-19T06:14:01.719" v="1180" actId="404"/>
          <ac:spMkLst>
            <pc:docMk/>
            <pc:sldMk cId="1401888012" sldId="280"/>
            <ac:spMk id="2" creationId="{ABDB3457-BF95-4964-8D12-89882213D888}"/>
          </ac:spMkLst>
        </pc:spChg>
        <pc:spChg chg="mod">
          <ac:chgData name="Esther Hansen" userId="a9b20299-219e-453d-9e7d-ba85806aa272" providerId="ADAL" clId="{46BFC681-E68D-4479-BF57-9DCF82EA7219}" dt="2022-02-19T06:11:24.571" v="1164" actId="14100"/>
          <ac:spMkLst>
            <pc:docMk/>
            <pc:sldMk cId="1401888012" sldId="280"/>
            <ac:spMk id="3" creationId="{0058FC86-0E82-4B8D-AEAE-870FF5C52419}"/>
          </ac:spMkLst>
        </pc:spChg>
        <pc:picChg chg="add mod">
          <ac:chgData name="Esther Hansen" userId="a9b20299-219e-453d-9e7d-ba85806aa272" providerId="ADAL" clId="{46BFC681-E68D-4479-BF57-9DCF82EA7219}" dt="2022-02-19T06:11:20.584" v="1163" actId="14100"/>
          <ac:picMkLst>
            <pc:docMk/>
            <pc:sldMk cId="1401888012" sldId="280"/>
            <ac:picMk id="10242" creationId="{1E309B6F-D0A6-4EDF-ACBF-B03F1506F923}"/>
          </ac:picMkLst>
        </pc:picChg>
        <pc:picChg chg="add mod">
          <ac:chgData name="Esther Hansen" userId="a9b20299-219e-453d-9e7d-ba85806aa272" providerId="ADAL" clId="{46BFC681-E68D-4479-BF57-9DCF82EA7219}" dt="2022-02-19T06:13:46.061" v="1173" actId="14100"/>
          <ac:picMkLst>
            <pc:docMk/>
            <pc:sldMk cId="1401888012" sldId="280"/>
            <ac:picMk id="10244" creationId="{2D066005-1088-4A4D-B7A9-FD24CC2CEC78}"/>
          </ac:picMkLst>
        </pc:picChg>
        <pc:picChg chg="add mod">
          <ac:chgData name="Esther Hansen" userId="a9b20299-219e-453d-9e7d-ba85806aa272" providerId="ADAL" clId="{46BFC681-E68D-4479-BF57-9DCF82EA7219}" dt="2022-02-19T06:13:48.027" v="1174" actId="1076"/>
          <ac:picMkLst>
            <pc:docMk/>
            <pc:sldMk cId="1401888012" sldId="280"/>
            <ac:picMk id="10246" creationId="{EC31A4F6-0E6C-419C-B7E9-DD51038099EE}"/>
          </ac:picMkLst>
        </pc:picChg>
      </pc:sldChg>
      <pc:sldChg chg="addSp modSp new mod">
        <pc:chgData name="Esther Hansen" userId="a9b20299-219e-453d-9e7d-ba85806aa272" providerId="ADAL" clId="{46BFC681-E68D-4479-BF57-9DCF82EA7219}" dt="2022-02-19T06:01:53.121" v="1101" actId="1076"/>
        <pc:sldMkLst>
          <pc:docMk/>
          <pc:sldMk cId="627448122" sldId="281"/>
        </pc:sldMkLst>
        <pc:spChg chg="mod">
          <ac:chgData name="Esther Hansen" userId="a9b20299-219e-453d-9e7d-ba85806aa272" providerId="ADAL" clId="{46BFC681-E68D-4479-BF57-9DCF82EA7219}" dt="2022-02-19T06:01:12.495" v="1097" actId="1076"/>
          <ac:spMkLst>
            <pc:docMk/>
            <pc:sldMk cId="627448122" sldId="281"/>
            <ac:spMk id="2" creationId="{F62EC86B-196F-4160-8FFC-DF0BA3E36786}"/>
          </ac:spMkLst>
        </pc:spChg>
        <pc:spChg chg="mod">
          <ac:chgData name="Esther Hansen" userId="a9b20299-219e-453d-9e7d-ba85806aa272" providerId="ADAL" clId="{46BFC681-E68D-4479-BF57-9DCF82EA7219}" dt="2022-02-19T06:00:35.743" v="1092" actId="1076"/>
          <ac:spMkLst>
            <pc:docMk/>
            <pc:sldMk cId="627448122" sldId="281"/>
            <ac:spMk id="3" creationId="{394BA6B5-A6F4-45F4-AA9C-8E2BE1B7D163}"/>
          </ac:spMkLst>
        </pc:spChg>
        <pc:picChg chg="add mod">
          <ac:chgData name="Esther Hansen" userId="a9b20299-219e-453d-9e7d-ba85806aa272" providerId="ADAL" clId="{46BFC681-E68D-4479-BF57-9DCF82EA7219}" dt="2022-02-19T06:01:15.620" v="1098" actId="1076"/>
          <ac:picMkLst>
            <pc:docMk/>
            <pc:sldMk cId="627448122" sldId="281"/>
            <ac:picMk id="5" creationId="{64AAF393-C328-4D05-B87E-322DEF21C64F}"/>
          </ac:picMkLst>
        </pc:picChg>
        <pc:picChg chg="add mod">
          <ac:chgData name="Esther Hansen" userId="a9b20299-219e-453d-9e7d-ba85806aa272" providerId="ADAL" clId="{46BFC681-E68D-4479-BF57-9DCF82EA7219}" dt="2022-02-19T06:01:53.121" v="1101" actId="1076"/>
          <ac:picMkLst>
            <pc:docMk/>
            <pc:sldMk cId="627448122" sldId="281"/>
            <ac:picMk id="7" creationId="{799C6C16-0346-427F-85E6-862997EDF7F8}"/>
          </ac:picMkLst>
        </pc:picChg>
      </pc:sldChg>
      <pc:sldChg chg="addSp modSp new mod">
        <pc:chgData name="Esther Hansen" userId="a9b20299-219e-453d-9e7d-ba85806aa272" providerId="ADAL" clId="{46BFC681-E68D-4479-BF57-9DCF82EA7219}" dt="2022-02-19T06:10:49.502" v="1158" actId="1076"/>
        <pc:sldMkLst>
          <pc:docMk/>
          <pc:sldMk cId="735956825" sldId="282"/>
        </pc:sldMkLst>
        <pc:spChg chg="mod">
          <ac:chgData name="Esther Hansen" userId="a9b20299-219e-453d-9e7d-ba85806aa272" providerId="ADAL" clId="{46BFC681-E68D-4479-BF57-9DCF82EA7219}" dt="2022-02-19T06:09:24.652" v="1143" actId="1076"/>
          <ac:spMkLst>
            <pc:docMk/>
            <pc:sldMk cId="735956825" sldId="282"/>
            <ac:spMk id="2" creationId="{9A60CA16-D22F-4434-9B23-0D84B272551B}"/>
          </ac:spMkLst>
        </pc:spChg>
        <pc:spChg chg="mod">
          <ac:chgData name="Esther Hansen" userId="a9b20299-219e-453d-9e7d-ba85806aa272" providerId="ADAL" clId="{46BFC681-E68D-4479-BF57-9DCF82EA7219}" dt="2022-02-19T06:09:41.059" v="1150" actId="27636"/>
          <ac:spMkLst>
            <pc:docMk/>
            <pc:sldMk cId="735956825" sldId="282"/>
            <ac:spMk id="3" creationId="{B2110269-5793-4A3A-A862-CF58F5E00CDD}"/>
          </ac:spMkLst>
        </pc:spChg>
        <pc:picChg chg="add mod">
          <ac:chgData name="Esther Hansen" userId="a9b20299-219e-453d-9e7d-ba85806aa272" providerId="ADAL" clId="{46BFC681-E68D-4479-BF57-9DCF82EA7219}" dt="2022-02-19T06:10:23.359" v="1155" actId="1076"/>
          <ac:picMkLst>
            <pc:docMk/>
            <pc:sldMk cId="735956825" sldId="282"/>
            <ac:picMk id="5" creationId="{C24DAAA0-8D8D-47FF-92FF-48BDB221B8EE}"/>
          </ac:picMkLst>
        </pc:picChg>
        <pc:picChg chg="add mod">
          <ac:chgData name="Esther Hansen" userId="a9b20299-219e-453d-9e7d-ba85806aa272" providerId="ADAL" clId="{46BFC681-E68D-4479-BF57-9DCF82EA7219}" dt="2022-02-19T06:10:49.502" v="1158" actId="1076"/>
          <ac:picMkLst>
            <pc:docMk/>
            <pc:sldMk cId="735956825" sldId="282"/>
            <ac:picMk id="7" creationId="{BFC9D8DB-D15F-49F1-A5C2-E731D73B843A}"/>
          </ac:picMkLst>
        </pc:picChg>
      </pc:sldChg>
      <pc:sldChg chg="modSp new mod">
        <pc:chgData name="Esther Hansen" userId="a9b20299-219e-453d-9e7d-ba85806aa272" providerId="ADAL" clId="{46BFC681-E68D-4479-BF57-9DCF82EA7219}" dt="2022-03-04T00:17:17.430" v="1268" actId="1076"/>
        <pc:sldMkLst>
          <pc:docMk/>
          <pc:sldMk cId="2065799452" sldId="283"/>
        </pc:sldMkLst>
        <pc:spChg chg="mod">
          <ac:chgData name="Esther Hansen" userId="a9b20299-219e-453d-9e7d-ba85806aa272" providerId="ADAL" clId="{46BFC681-E68D-4479-BF57-9DCF82EA7219}" dt="2022-03-04T00:17:17.430" v="1268" actId="1076"/>
          <ac:spMkLst>
            <pc:docMk/>
            <pc:sldMk cId="2065799452" sldId="283"/>
            <ac:spMk id="2" creationId="{A5CCD2BE-5484-4F68-AC43-756B634ABC7C}"/>
          </ac:spMkLst>
        </pc:spChg>
      </pc:sldChg>
      <pc:sldChg chg="modSp new mod">
        <pc:chgData name="Esther Hansen" userId="a9b20299-219e-453d-9e7d-ba85806aa272" providerId="ADAL" clId="{46BFC681-E68D-4479-BF57-9DCF82EA7219}" dt="2022-03-09T02:23:30.078" v="4046" actId="20577"/>
        <pc:sldMkLst>
          <pc:docMk/>
          <pc:sldMk cId="1939660646" sldId="284"/>
        </pc:sldMkLst>
        <pc:spChg chg="mod">
          <ac:chgData name="Esther Hansen" userId="a9b20299-219e-453d-9e7d-ba85806aa272" providerId="ADAL" clId="{46BFC681-E68D-4479-BF57-9DCF82EA7219}" dt="2022-03-04T00:17:30.331" v="1279" actId="20577"/>
          <ac:spMkLst>
            <pc:docMk/>
            <pc:sldMk cId="1939660646" sldId="284"/>
            <ac:spMk id="2" creationId="{A057DBA9-9B0B-481B-9724-3075E5059B76}"/>
          </ac:spMkLst>
        </pc:spChg>
        <pc:spChg chg="mod">
          <ac:chgData name="Esther Hansen" userId="a9b20299-219e-453d-9e7d-ba85806aa272" providerId="ADAL" clId="{46BFC681-E68D-4479-BF57-9DCF82EA7219}" dt="2022-03-09T02:23:30.078" v="4046" actId="20577"/>
          <ac:spMkLst>
            <pc:docMk/>
            <pc:sldMk cId="1939660646" sldId="284"/>
            <ac:spMk id="3" creationId="{04C5F8B1-306B-4E94-A93F-2B6140798B6A}"/>
          </ac:spMkLst>
        </pc:spChg>
      </pc:sldChg>
      <pc:sldChg chg="addSp modSp new mod">
        <pc:chgData name="Esther Hansen" userId="a9b20299-219e-453d-9e7d-ba85806aa272" providerId="ADAL" clId="{46BFC681-E68D-4479-BF57-9DCF82EA7219}" dt="2022-03-04T00:26:40.533" v="1385" actId="368"/>
        <pc:sldMkLst>
          <pc:docMk/>
          <pc:sldMk cId="1777638974" sldId="285"/>
        </pc:sldMkLst>
        <pc:spChg chg="mod">
          <ac:chgData name="Esther Hansen" userId="a9b20299-219e-453d-9e7d-ba85806aa272" providerId="ADAL" clId="{46BFC681-E68D-4479-BF57-9DCF82EA7219}" dt="2022-03-04T00:26:40.533" v="1385" actId="368"/>
          <ac:spMkLst>
            <pc:docMk/>
            <pc:sldMk cId="1777638974" sldId="285"/>
            <ac:spMk id="3" creationId="{2C3D9C5C-C969-4653-9893-6F06324D19C7}"/>
          </ac:spMkLst>
        </pc:spChg>
        <pc:picChg chg="add mod">
          <ac:chgData name="Esther Hansen" userId="a9b20299-219e-453d-9e7d-ba85806aa272" providerId="ADAL" clId="{46BFC681-E68D-4479-BF57-9DCF82EA7219}" dt="2022-03-04T00:19:32.453" v="1282" actId="1076"/>
          <ac:picMkLst>
            <pc:docMk/>
            <pc:sldMk cId="1777638974" sldId="285"/>
            <ac:picMk id="5" creationId="{65F4270B-86AE-4F99-9A47-26E7ABB71094}"/>
          </ac:picMkLst>
        </pc:picChg>
      </pc:sldChg>
      <pc:sldChg chg="addSp delSp modSp new del mod">
        <pc:chgData name="Esther Hansen" userId="a9b20299-219e-453d-9e7d-ba85806aa272" providerId="ADAL" clId="{46BFC681-E68D-4479-BF57-9DCF82EA7219}" dt="2022-03-04T00:50:19.622" v="2430" actId="2696"/>
        <pc:sldMkLst>
          <pc:docMk/>
          <pc:sldMk cId="1383755183" sldId="286"/>
        </pc:sldMkLst>
        <pc:spChg chg="mod">
          <ac:chgData name="Esther Hansen" userId="a9b20299-219e-453d-9e7d-ba85806aa272" providerId="ADAL" clId="{46BFC681-E68D-4479-BF57-9DCF82EA7219}" dt="2022-03-04T00:30:42.676" v="1528" actId="20577"/>
          <ac:spMkLst>
            <pc:docMk/>
            <pc:sldMk cId="1383755183" sldId="286"/>
            <ac:spMk id="2" creationId="{571549E7-CD1D-4829-98A8-2586A8EB79D0}"/>
          </ac:spMkLst>
        </pc:spChg>
        <pc:spChg chg="mod">
          <ac:chgData name="Esther Hansen" userId="a9b20299-219e-453d-9e7d-ba85806aa272" providerId="ADAL" clId="{46BFC681-E68D-4479-BF57-9DCF82EA7219}" dt="2022-03-04T00:49:28.787" v="2398" actId="27636"/>
          <ac:spMkLst>
            <pc:docMk/>
            <pc:sldMk cId="1383755183" sldId="286"/>
            <ac:spMk id="3" creationId="{D9D27A77-8153-454D-8333-BB5FAF31D3F5}"/>
          </ac:spMkLst>
        </pc:spChg>
        <pc:spChg chg="add del">
          <ac:chgData name="Esther Hansen" userId="a9b20299-219e-453d-9e7d-ba85806aa272" providerId="ADAL" clId="{46BFC681-E68D-4479-BF57-9DCF82EA7219}" dt="2022-03-04T00:34:23.144" v="1835" actId="478"/>
          <ac:spMkLst>
            <pc:docMk/>
            <pc:sldMk cId="1383755183" sldId="286"/>
            <ac:spMk id="4" creationId="{96FC60B2-844E-4598-B81F-C5181F2158FB}"/>
          </ac:spMkLst>
        </pc:spChg>
        <pc:spChg chg="add mod">
          <ac:chgData name="Esther Hansen" userId="a9b20299-219e-453d-9e7d-ba85806aa272" providerId="ADAL" clId="{46BFC681-E68D-4479-BF57-9DCF82EA7219}" dt="2022-03-04T00:34:17.235" v="1833" actId="21"/>
          <ac:spMkLst>
            <pc:docMk/>
            <pc:sldMk cId="1383755183" sldId="286"/>
            <ac:spMk id="5" creationId="{968573B4-2D2D-4DCF-816B-E1086FCD73D3}"/>
          </ac:spMkLst>
        </pc:spChg>
      </pc:sldChg>
      <pc:sldChg chg="add ord">
        <pc:chgData name="Esther Hansen" userId="a9b20299-219e-453d-9e7d-ba85806aa272" providerId="ADAL" clId="{46BFC681-E68D-4479-BF57-9DCF82EA7219}" dt="2022-03-08T22:34:53.182" v="2754"/>
        <pc:sldMkLst>
          <pc:docMk/>
          <pc:sldMk cId="4084762329" sldId="286"/>
        </pc:sldMkLst>
      </pc:sldChg>
      <pc:sldChg chg="addSp modSp new mod">
        <pc:chgData name="Esther Hansen" userId="a9b20299-219e-453d-9e7d-ba85806aa272" providerId="ADAL" clId="{46BFC681-E68D-4479-BF57-9DCF82EA7219}" dt="2022-03-08T23:02:22.338" v="3611" actId="1076"/>
        <pc:sldMkLst>
          <pc:docMk/>
          <pc:sldMk cId="3444622268" sldId="287"/>
        </pc:sldMkLst>
        <pc:spChg chg="mod">
          <ac:chgData name="Esther Hansen" userId="a9b20299-219e-453d-9e7d-ba85806aa272" providerId="ADAL" clId="{46BFC681-E68D-4479-BF57-9DCF82EA7219}" dt="2022-03-08T23:00:48.939" v="3606" actId="1076"/>
          <ac:spMkLst>
            <pc:docMk/>
            <pc:sldMk cId="3444622268" sldId="287"/>
            <ac:spMk id="2" creationId="{FBC43F4C-D53A-45F6-B39F-F70FA6AE3E65}"/>
          </ac:spMkLst>
        </pc:spChg>
        <pc:spChg chg="mod">
          <ac:chgData name="Esther Hansen" userId="a9b20299-219e-453d-9e7d-ba85806aa272" providerId="ADAL" clId="{46BFC681-E68D-4479-BF57-9DCF82EA7219}" dt="2022-03-08T23:00:52.092" v="3608" actId="27636"/>
          <ac:spMkLst>
            <pc:docMk/>
            <pc:sldMk cId="3444622268" sldId="287"/>
            <ac:spMk id="3" creationId="{77D7FDE4-AF02-4E3E-A8C7-974EB6BA955C}"/>
          </ac:spMkLst>
        </pc:spChg>
        <pc:spChg chg="add mod">
          <ac:chgData name="Esther Hansen" userId="a9b20299-219e-453d-9e7d-ba85806aa272" providerId="ADAL" clId="{46BFC681-E68D-4479-BF57-9DCF82EA7219}" dt="2022-03-08T23:02:22.338" v="3611" actId="1076"/>
          <ac:spMkLst>
            <pc:docMk/>
            <pc:sldMk cId="3444622268" sldId="287"/>
            <ac:spMk id="5" creationId="{1EBD9A24-E6F9-4D0F-B9E4-5A75CC425005}"/>
          </ac:spMkLst>
        </pc:spChg>
        <pc:picChg chg="add mod">
          <ac:chgData name="Esther Hansen" userId="a9b20299-219e-453d-9e7d-ba85806aa272" providerId="ADAL" clId="{46BFC681-E68D-4479-BF57-9DCF82EA7219}" dt="2022-03-08T22:44:32.539" v="3478" actId="1076"/>
          <ac:picMkLst>
            <pc:docMk/>
            <pc:sldMk cId="3444622268" sldId="287"/>
            <ac:picMk id="4" creationId="{B0B2B655-D212-4C03-9F75-D830345A95FD}"/>
          </ac:picMkLst>
        </pc:picChg>
      </pc:sldChg>
      <pc:sldChg chg="modSp new mod">
        <pc:chgData name="Esther Hansen" userId="a9b20299-219e-453d-9e7d-ba85806aa272" providerId="ADAL" clId="{46BFC681-E68D-4479-BF57-9DCF82EA7219}" dt="2022-03-08T23:41:04.902" v="4006" actId="20577"/>
        <pc:sldMkLst>
          <pc:docMk/>
          <pc:sldMk cId="2702829478" sldId="288"/>
        </pc:sldMkLst>
        <pc:spChg chg="mod">
          <ac:chgData name="Esther Hansen" userId="a9b20299-219e-453d-9e7d-ba85806aa272" providerId="ADAL" clId="{46BFC681-E68D-4479-BF57-9DCF82EA7219}" dt="2022-03-08T23:41:04.902" v="4006" actId="20577"/>
          <ac:spMkLst>
            <pc:docMk/>
            <pc:sldMk cId="2702829478" sldId="288"/>
            <ac:spMk id="2" creationId="{22193AFF-E3E2-45C9-943C-C896DEBEF615}"/>
          </ac:spMkLst>
        </pc:spChg>
        <pc:spChg chg="mod">
          <ac:chgData name="Esther Hansen" userId="a9b20299-219e-453d-9e7d-ba85806aa272" providerId="ADAL" clId="{46BFC681-E68D-4479-BF57-9DCF82EA7219}" dt="2022-03-08T23:09:37.373" v="3683" actId="27636"/>
          <ac:spMkLst>
            <pc:docMk/>
            <pc:sldMk cId="2702829478" sldId="288"/>
            <ac:spMk id="3" creationId="{392B072D-53E8-4E28-9988-8093392FA292}"/>
          </ac:spMkLst>
        </pc:spChg>
      </pc:sldChg>
      <pc:sldChg chg="addSp modSp new mod">
        <pc:chgData name="Esther Hansen" userId="a9b20299-219e-453d-9e7d-ba85806aa272" providerId="ADAL" clId="{46BFC681-E68D-4479-BF57-9DCF82EA7219}" dt="2022-03-08T23:39:26.400" v="3981" actId="1076"/>
        <pc:sldMkLst>
          <pc:docMk/>
          <pc:sldMk cId="1933326622" sldId="289"/>
        </pc:sldMkLst>
        <pc:spChg chg="mod">
          <ac:chgData name="Esther Hansen" userId="a9b20299-219e-453d-9e7d-ba85806aa272" providerId="ADAL" clId="{46BFC681-E68D-4479-BF57-9DCF82EA7219}" dt="2022-03-08T23:29:28.545" v="3962" actId="20577"/>
          <ac:spMkLst>
            <pc:docMk/>
            <pc:sldMk cId="1933326622" sldId="289"/>
            <ac:spMk id="2" creationId="{C990871D-2E3B-47C5-88F4-E0421B5D15A6}"/>
          </ac:spMkLst>
        </pc:spChg>
        <pc:picChg chg="add mod">
          <ac:chgData name="Esther Hansen" userId="a9b20299-219e-453d-9e7d-ba85806aa272" providerId="ADAL" clId="{46BFC681-E68D-4479-BF57-9DCF82EA7219}" dt="2022-03-08T23:23:22.774" v="3924" actId="1076"/>
          <ac:picMkLst>
            <pc:docMk/>
            <pc:sldMk cId="1933326622" sldId="289"/>
            <ac:picMk id="4098" creationId="{DE9F01F3-711B-43BE-8B79-B4E52ADB1E56}"/>
          </ac:picMkLst>
        </pc:picChg>
        <pc:picChg chg="add mod">
          <ac:chgData name="Esther Hansen" userId="a9b20299-219e-453d-9e7d-ba85806aa272" providerId="ADAL" clId="{46BFC681-E68D-4479-BF57-9DCF82EA7219}" dt="2022-03-08T23:26:04.731" v="3930" actId="14100"/>
          <ac:picMkLst>
            <pc:docMk/>
            <pc:sldMk cId="1933326622" sldId="289"/>
            <ac:picMk id="4100" creationId="{C1D4EBBC-033B-4F92-9178-C50DBC9F8119}"/>
          </ac:picMkLst>
        </pc:picChg>
        <pc:picChg chg="add mod">
          <ac:chgData name="Esther Hansen" userId="a9b20299-219e-453d-9e7d-ba85806aa272" providerId="ADAL" clId="{46BFC681-E68D-4479-BF57-9DCF82EA7219}" dt="2022-03-08T23:39:26.400" v="3981" actId="1076"/>
          <ac:picMkLst>
            <pc:docMk/>
            <pc:sldMk cId="1933326622" sldId="289"/>
            <ac:picMk id="4102" creationId="{4E0A5D50-7061-4DC5-B7CE-9A5BE583E360}"/>
          </ac:picMkLst>
        </pc:picChg>
      </pc:sldChg>
      <pc:sldChg chg="addSp modSp new mod">
        <pc:chgData name="Esther Hansen" userId="a9b20299-219e-453d-9e7d-ba85806aa272" providerId="ADAL" clId="{46BFC681-E68D-4479-BF57-9DCF82EA7219}" dt="2022-03-08T23:29:37.763" v="3977" actId="20577"/>
        <pc:sldMkLst>
          <pc:docMk/>
          <pc:sldMk cId="1234910390" sldId="290"/>
        </pc:sldMkLst>
        <pc:spChg chg="mod">
          <ac:chgData name="Esther Hansen" userId="a9b20299-219e-453d-9e7d-ba85806aa272" providerId="ADAL" clId="{46BFC681-E68D-4479-BF57-9DCF82EA7219}" dt="2022-03-08T23:29:37.763" v="3977" actId="20577"/>
          <ac:spMkLst>
            <pc:docMk/>
            <pc:sldMk cId="1234910390" sldId="290"/>
            <ac:spMk id="2" creationId="{CA531210-240C-4CFB-A9C3-4CB72B4AE786}"/>
          </ac:spMkLst>
        </pc:spChg>
        <pc:spChg chg="mod">
          <ac:chgData name="Esther Hansen" userId="a9b20299-219e-453d-9e7d-ba85806aa272" providerId="ADAL" clId="{46BFC681-E68D-4479-BF57-9DCF82EA7219}" dt="2022-03-08T23:28:24.510" v="3950" actId="14100"/>
          <ac:spMkLst>
            <pc:docMk/>
            <pc:sldMk cId="1234910390" sldId="290"/>
            <ac:spMk id="3" creationId="{B63FAC9C-185B-4BF7-AA00-80A1580C1790}"/>
          </ac:spMkLst>
        </pc:spChg>
        <pc:picChg chg="add mod">
          <ac:chgData name="Esther Hansen" userId="a9b20299-219e-453d-9e7d-ba85806aa272" providerId="ADAL" clId="{46BFC681-E68D-4479-BF57-9DCF82EA7219}" dt="2022-03-08T23:22:13.262" v="3919" actId="14100"/>
          <ac:picMkLst>
            <pc:docMk/>
            <pc:sldMk cId="1234910390" sldId="290"/>
            <ac:picMk id="2050" creationId="{F0942020-28CE-487B-AFAE-0E8CA08EC63F}"/>
          </ac:picMkLst>
        </pc:picChg>
        <pc:picChg chg="add mod">
          <ac:chgData name="Esther Hansen" userId="a9b20299-219e-453d-9e7d-ba85806aa272" providerId="ADAL" clId="{46BFC681-E68D-4479-BF57-9DCF82EA7219}" dt="2022-03-08T23:26:55.912" v="3935" actId="1076"/>
          <ac:picMkLst>
            <pc:docMk/>
            <pc:sldMk cId="1234910390" sldId="290"/>
            <ac:picMk id="2052" creationId="{7115C72A-EEFE-481F-88A3-D90DAD2BE8A6}"/>
          </ac:picMkLst>
        </pc:picChg>
        <pc:picChg chg="add mod">
          <ac:chgData name="Esther Hansen" userId="a9b20299-219e-453d-9e7d-ba85806aa272" providerId="ADAL" clId="{46BFC681-E68D-4479-BF57-9DCF82EA7219}" dt="2022-03-08T23:27:33.895" v="3939" actId="1076"/>
          <ac:picMkLst>
            <pc:docMk/>
            <pc:sldMk cId="1234910390" sldId="290"/>
            <ac:picMk id="2054" creationId="{49ED1339-C810-4C0C-969D-5C52D88A5667}"/>
          </ac:picMkLst>
        </pc:picChg>
      </pc:sldChg>
    </pc:docChg>
  </pc:docChgLst>
  <pc:docChgLst>
    <pc:chgData name="Esther Hansen" userId="a9b20299-219e-453d-9e7d-ba85806aa272" providerId="ADAL" clId="{DC96A12A-187C-4503-A619-15DCFF34AFC7}"/>
    <pc:docChg chg="custSel addSld modSld">
      <pc:chgData name="Esther Hansen" userId="a9b20299-219e-453d-9e7d-ba85806aa272" providerId="ADAL" clId="{DC96A12A-187C-4503-A619-15DCFF34AFC7}" dt="2022-04-04T21:42:24.953" v="1382" actId="113"/>
      <pc:docMkLst>
        <pc:docMk/>
      </pc:docMkLst>
      <pc:sldChg chg="addSp modSp new mod">
        <pc:chgData name="Esther Hansen" userId="a9b20299-219e-453d-9e7d-ba85806aa272" providerId="ADAL" clId="{DC96A12A-187C-4503-A619-15DCFF34AFC7}" dt="2022-04-04T21:42:24.953" v="1382" actId="113"/>
        <pc:sldMkLst>
          <pc:docMk/>
          <pc:sldMk cId="2807595342" sldId="291"/>
        </pc:sldMkLst>
        <pc:spChg chg="mod">
          <ac:chgData name="Esther Hansen" userId="a9b20299-219e-453d-9e7d-ba85806aa272" providerId="ADAL" clId="{DC96A12A-187C-4503-A619-15DCFF34AFC7}" dt="2022-04-04T04:59:13.937" v="1103" actId="27636"/>
          <ac:spMkLst>
            <pc:docMk/>
            <pc:sldMk cId="2807595342" sldId="291"/>
            <ac:spMk id="2" creationId="{FA75BE21-F694-424D-AA84-C4475B143702}"/>
          </ac:spMkLst>
        </pc:spChg>
        <pc:spChg chg="mod">
          <ac:chgData name="Esther Hansen" userId="a9b20299-219e-453d-9e7d-ba85806aa272" providerId="ADAL" clId="{DC96A12A-187C-4503-A619-15DCFF34AFC7}" dt="2022-04-04T05:56:43.786" v="1378" actId="27636"/>
          <ac:spMkLst>
            <pc:docMk/>
            <pc:sldMk cId="2807595342" sldId="291"/>
            <ac:spMk id="3" creationId="{CBE22942-BDA1-42BD-85FD-C0C94DEE0842}"/>
          </ac:spMkLst>
        </pc:spChg>
        <pc:spChg chg="add mod">
          <ac:chgData name="Esther Hansen" userId="a9b20299-219e-453d-9e7d-ba85806aa272" providerId="ADAL" clId="{DC96A12A-187C-4503-A619-15DCFF34AFC7}" dt="2022-04-04T21:42:24.953" v="1382" actId="113"/>
          <ac:spMkLst>
            <pc:docMk/>
            <pc:sldMk cId="2807595342" sldId="291"/>
            <ac:spMk id="4" creationId="{59978A26-32BE-4045-B1E6-93BDB9C4415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6405D-C77A-43C0-85BF-65B59386B8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7E4816F-2AC5-49BE-B06F-E34843AD2B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64C43EE2-EBD9-4E5B-BB50-5B97635088CC}"/>
              </a:ext>
            </a:extLst>
          </p:cNvPr>
          <p:cNvSpPr>
            <a:spLocks noGrp="1"/>
          </p:cNvSpPr>
          <p:nvPr>
            <p:ph type="dt" sz="half" idx="10"/>
          </p:nvPr>
        </p:nvSpPr>
        <p:spPr/>
        <p:txBody>
          <a:bodyPr/>
          <a:lstStyle/>
          <a:p>
            <a:fld id="{495AD3D2-8472-4270-BA16-25C487DFE2DA}" type="datetimeFigureOut">
              <a:rPr lang="en-NZ" smtClean="0"/>
              <a:t>5/04/2022</a:t>
            </a:fld>
            <a:endParaRPr lang="en-NZ"/>
          </a:p>
        </p:txBody>
      </p:sp>
      <p:sp>
        <p:nvSpPr>
          <p:cNvPr id="5" name="Footer Placeholder 4">
            <a:extLst>
              <a:ext uri="{FF2B5EF4-FFF2-40B4-BE49-F238E27FC236}">
                <a16:creationId xmlns:a16="http://schemas.microsoft.com/office/drawing/2014/main" id="{F32E2295-7F29-4058-B5F2-785F6EDA1BE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B683F19-9BD5-47B0-AE29-5A8DE496D90E}"/>
              </a:ext>
            </a:extLst>
          </p:cNvPr>
          <p:cNvSpPr>
            <a:spLocks noGrp="1"/>
          </p:cNvSpPr>
          <p:nvPr>
            <p:ph type="sldNum" sz="quarter" idx="12"/>
          </p:nvPr>
        </p:nvSpPr>
        <p:spPr/>
        <p:txBody>
          <a:bodyPr/>
          <a:lstStyle/>
          <a:p>
            <a:fld id="{313ADACF-3515-4021-9282-FC89873611AE}" type="slidenum">
              <a:rPr lang="en-NZ" smtClean="0"/>
              <a:t>‹#›</a:t>
            </a:fld>
            <a:endParaRPr lang="en-NZ"/>
          </a:p>
        </p:txBody>
      </p:sp>
    </p:spTree>
    <p:extLst>
      <p:ext uri="{BB962C8B-B14F-4D97-AF65-F5344CB8AC3E}">
        <p14:creationId xmlns:p14="http://schemas.microsoft.com/office/powerpoint/2010/main" val="551860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7B650-89C3-4630-8E70-AA005485B73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0D81F2F-DBC1-4D60-82EC-5B7F3BDB97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EB59A5D-8720-4830-8FE9-2B3A653559BC}"/>
              </a:ext>
            </a:extLst>
          </p:cNvPr>
          <p:cNvSpPr>
            <a:spLocks noGrp="1"/>
          </p:cNvSpPr>
          <p:nvPr>
            <p:ph type="dt" sz="half" idx="10"/>
          </p:nvPr>
        </p:nvSpPr>
        <p:spPr/>
        <p:txBody>
          <a:bodyPr/>
          <a:lstStyle/>
          <a:p>
            <a:fld id="{495AD3D2-8472-4270-BA16-25C487DFE2DA}" type="datetimeFigureOut">
              <a:rPr lang="en-NZ" smtClean="0"/>
              <a:t>5/04/2022</a:t>
            </a:fld>
            <a:endParaRPr lang="en-NZ"/>
          </a:p>
        </p:txBody>
      </p:sp>
      <p:sp>
        <p:nvSpPr>
          <p:cNvPr id="5" name="Footer Placeholder 4">
            <a:extLst>
              <a:ext uri="{FF2B5EF4-FFF2-40B4-BE49-F238E27FC236}">
                <a16:creationId xmlns:a16="http://schemas.microsoft.com/office/drawing/2014/main" id="{78E82B12-AEF0-40B8-B3A8-443D3F06157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A0377FF-6D97-41D2-AD64-7A9FCE18D29B}"/>
              </a:ext>
            </a:extLst>
          </p:cNvPr>
          <p:cNvSpPr>
            <a:spLocks noGrp="1"/>
          </p:cNvSpPr>
          <p:nvPr>
            <p:ph type="sldNum" sz="quarter" idx="12"/>
          </p:nvPr>
        </p:nvSpPr>
        <p:spPr/>
        <p:txBody>
          <a:bodyPr/>
          <a:lstStyle/>
          <a:p>
            <a:fld id="{313ADACF-3515-4021-9282-FC89873611AE}" type="slidenum">
              <a:rPr lang="en-NZ" smtClean="0"/>
              <a:t>‹#›</a:t>
            </a:fld>
            <a:endParaRPr lang="en-NZ"/>
          </a:p>
        </p:txBody>
      </p:sp>
    </p:spTree>
    <p:extLst>
      <p:ext uri="{BB962C8B-B14F-4D97-AF65-F5344CB8AC3E}">
        <p14:creationId xmlns:p14="http://schemas.microsoft.com/office/powerpoint/2010/main" val="338238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409DCF-CCA7-4CAC-AA60-F615988E66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8676189B-8D2E-4CA5-B538-D0B2C90FF8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36BAB61-7164-4F2F-A407-0F3D242431F5}"/>
              </a:ext>
            </a:extLst>
          </p:cNvPr>
          <p:cNvSpPr>
            <a:spLocks noGrp="1"/>
          </p:cNvSpPr>
          <p:nvPr>
            <p:ph type="dt" sz="half" idx="10"/>
          </p:nvPr>
        </p:nvSpPr>
        <p:spPr/>
        <p:txBody>
          <a:bodyPr/>
          <a:lstStyle/>
          <a:p>
            <a:fld id="{495AD3D2-8472-4270-BA16-25C487DFE2DA}" type="datetimeFigureOut">
              <a:rPr lang="en-NZ" smtClean="0"/>
              <a:t>5/04/2022</a:t>
            </a:fld>
            <a:endParaRPr lang="en-NZ"/>
          </a:p>
        </p:txBody>
      </p:sp>
      <p:sp>
        <p:nvSpPr>
          <p:cNvPr id="5" name="Footer Placeholder 4">
            <a:extLst>
              <a:ext uri="{FF2B5EF4-FFF2-40B4-BE49-F238E27FC236}">
                <a16:creationId xmlns:a16="http://schemas.microsoft.com/office/drawing/2014/main" id="{C2903CC6-902A-4E8B-8191-30D21D0745A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1888BB7-F501-4A06-A484-5F82AC234130}"/>
              </a:ext>
            </a:extLst>
          </p:cNvPr>
          <p:cNvSpPr>
            <a:spLocks noGrp="1"/>
          </p:cNvSpPr>
          <p:nvPr>
            <p:ph type="sldNum" sz="quarter" idx="12"/>
          </p:nvPr>
        </p:nvSpPr>
        <p:spPr/>
        <p:txBody>
          <a:bodyPr/>
          <a:lstStyle/>
          <a:p>
            <a:fld id="{313ADACF-3515-4021-9282-FC89873611AE}" type="slidenum">
              <a:rPr lang="en-NZ" smtClean="0"/>
              <a:t>‹#›</a:t>
            </a:fld>
            <a:endParaRPr lang="en-NZ"/>
          </a:p>
        </p:txBody>
      </p:sp>
    </p:spTree>
    <p:extLst>
      <p:ext uri="{BB962C8B-B14F-4D97-AF65-F5344CB8AC3E}">
        <p14:creationId xmlns:p14="http://schemas.microsoft.com/office/powerpoint/2010/main" val="3943533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2D30-8D57-4C42-BC98-2E7A2FF9A4B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F2EEB7C-0A49-4AF6-8032-F4A18DF6E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54D710F-D169-4A7B-9A8B-2753CB230946}"/>
              </a:ext>
            </a:extLst>
          </p:cNvPr>
          <p:cNvSpPr>
            <a:spLocks noGrp="1"/>
          </p:cNvSpPr>
          <p:nvPr>
            <p:ph type="dt" sz="half" idx="10"/>
          </p:nvPr>
        </p:nvSpPr>
        <p:spPr/>
        <p:txBody>
          <a:bodyPr/>
          <a:lstStyle/>
          <a:p>
            <a:fld id="{495AD3D2-8472-4270-BA16-25C487DFE2DA}" type="datetimeFigureOut">
              <a:rPr lang="en-NZ" smtClean="0"/>
              <a:t>5/04/2022</a:t>
            </a:fld>
            <a:endParaRPr lang="en-NZ"/>
          </a:p>
        </p:txBody>
      </p:sp>
      <p:sp>
        <p:nvSpPr>
          <p:cNvPr id="5" name="Footer Placeholder 4">
            <a:extLst>
              <a:ext uri="{FF2B5EF4-FFF2-40B4-BE49-F238E27FC236}">
                <a16:creationId xmlns:a16="http://schemas.microsoft.com/office/drawing/2014/main" id="{49F2A58F-0A4E-435E-BEF1-29B17A043AB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44A1314-BF07-4B95-A5F1-EF9BF15FEA61}"/>
              </a:ext>
            </a:extLst>
          </p:cNvPr>
          <p:cNvSpPr>
            <a:spLocks noGrp="1"/>
          </p:cNvSpPr>
          <p:nvPr>
            <p:ph type="sldNum" sz="quarter" idx="12"/>
          </p:nvPr>
        </p:nvSpPr>
        <p:spPr/>
        <p:txBody>
          <a:bodyPr/>
          <a:lstStyle/>
          <a:p>
            <a:fld id="{313ADACF-3515-4021-9282-FC89873611AE}" type="slidenum">
              <a:rPr lang="en-NZ" smtClean="0"/>
              <a:t>‹#›</a:t>
            </a:fld>
            <a:endParaRPr lang="en-NZ"/>
          </a:p>
        </p:txBody>
      </p:sp>
    </p:spTree>
    <p:extLst>
      <p:ext uri="{BB962C8B-B14F-4D97-AF65-F5344CB8AC3E}">
        <p14:creationId xmlns:p14="http://schemas.microsoft.com/office/powerpoint/2010/main" val="430757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147C4-9927-4107-BA28-FB8D4BEEC5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50D59610-D4AF-4DD2-9C69-AA40BD6C65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2AFA54-7F18-4350-A169-C29F35C75618}"/>
              </a:ext>
            </a:extLst>
          </p:cNvPr>
          <p:cNvSpPr>
            <a:spLocks noGrp="1"/>
          </p:cNvSpPr>
          <p:nvPr>
            <p:ph type="dt" sz="half" idx="10"/>
          </p:nvPr>
        </p:nvSpPr>
        <p:spPr/>
        <p:txBody>
          <a:bodyPr/>
          <a:lstStyle/>
          <a:p>
            <a:fld id="{495AD3D2-8472-4270-BA16-25C487DFE2DA}" type="datetimeFigureOut">
              <a:rPr lang="en-NZ" smtClean="0"/>
              <a:t>5/04/2022</a:t>
            </a:fld>
            <a:endParaRPr lang="en-NZ"/>
          </a:p>
        </p:txBody>
      </p:sp>
      <p:sp>
        <p:nvSpPr>
          <p:cNvPr id="5" name="Footer Placeholder 4">
            <a:extLst>
              <a:ext uri="{FF2B5EF4-FFF2-40B4-BE49-F238E27FC236}">
                <a16:creationId xmlns:a16="http://schemas.microsoft.com/office/drawing/2014/main" id="{15E3ADBD-5FA1-4D25-B725-652E236DF57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8362A2D-ADEC-41AF-8AA4-8CA8277C3E2A}"/>
              </a:ext>
            </a:extLst>
          </p:cNvPr>
          <p:cNvSpPr>
            <a:spLocks noGrp="1"/>
          </p:cNvSpPr>
          <p:nvPr>
            <p:ph type="sldNum" sz="quarter" idx="12"/>
          </p:nvPr>
        </p:nvSpPr>
        <p:spPr/>
        <p:txBody>
          <a:bodyPr/>
          <a:lstStyle/>
          <a:p>
            <a:fld id="{313ADACF-3515-4021-9282-FC89873611AE}" type="slidenum">
              <a:rPr lang="en-NZ" smtClean="0"/>
              <a:t>‹#›</a:t>
            </a:fld>
            <a:endParaRPr lang="en-NZ"/>
          </a:p>
        </p:txBody>
      </p:sp>
    </p:spTree>
    <p:extLst>
      <p:ext uri="{BB962C8B-B14F-4D97-AF65-F5344CB8AC3E}">
        <p14:creationId xmlns:p14="http://schemas.microsoft.com/office/powerpoint/2010/main" val="3150079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59DE-06F1-425A-B8D9-ED24616E4A10}"/>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B541B58-B2F8-4742-92BC-2A2583D9D5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B940BCBD-ADF3-404D-8C14-0A7D4FB480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E2A067B6-7FB4-4342-8B12-A4829A7FECCE}"/>
              </a:ext>
            </a:extLst>
          </p:cNvPr>
          <p:cNvSpPr>
            <a:spLocks noGrp="1"/>
          </p:cNvSpPr>
          <p:nvPr>
            <p:ph type="dt" sz="half" idx="10"/>
          </p:nvPr>
        </p:nvSpPr>
        <p:spPr/>
        <p:txBody>
          <a:bodyPr/>
          <a:lstStyle/>
          <a:p>
            <a:fld id="{495AD3D2-8472-4270-BA16-25C487DFE2DA}" type="datetimeFigureOut">
              <a:rPr lang="en-NZ" smtClean="0"/>
              <a:t>5/04/2022</a:t>
            </a:fld>
            <a:endParaRPr lang="en-NZ"/>
          </a:p>
        </p:txBody>
      </p:sp>
      <p:sp>
        <p:nvSpPr>
          <p:cNvPr id="6" name="Footer Placeholder 5">
            <a:extLst>
              <a:ext uri="{FF2B5EF4-FFF2-40B4-BE49-F238E27FC236}">
                <a16:creationId xmlns:a16="http://schemas.microsoft.com/office/drawing/2014/main" id="{BBE5CEF8-2D7E-4DEA-A860-7B136CA9DC9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03D5670-70FC-4B80-ACF4-BF00357E677A}"/>
              </a:ext>
            </a:extLst>
          </p:cNvPr>
          <p:cNvSpPr>
            <a:spLocks noGrp="1"/>
          </p:cNvSpPr>
          <p:nvPr>
            <p:ph type="sldNum" sz="quarter" idx="12"/>
          </p:nvPr>
        </p:nvSpPr>
        <p:spPr/>
        <p:txBody>
          <a:bodyPr/>
          <a:lstStyle/>
          <a:p>
            <a:fld id="{313ADACF-3515-4021-9282-FC89873611AE}" type="slidenum">
              <a:rPr lang="en-NZ" smtClean="0"/>
              <a:t>‹#›</a:t>
            </a:fld>
            <a:endParaRPr lang="en-NZ"/>
          </a:p>
        </p:txBody>
      </p:sp>
    </p:spTree>
    <p:extLst>
      <p:ext uri="{BB962C8B-B14F-4D97-AF65-F5344CB8AC3E}">
        <p14:creationId xmlns:p14="http://schemas.microsoft.com/office/powerpoint/2010/main" val="478460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7690-7F86-432B-BFE1-101364FDF47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5EA7E9B-025F-4D42-8653-D4B6B486CA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79394B-9161-4BDF-B1C8-B2320F1837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2B23A1B4-B761-418A-9468-A51D76F3D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B7DFD1-7DC1-4EF9-88CB-8783507480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676F4199-93E2-4884-9B15-0390469B158F}"/>
              </a:ext>
            </a:extLst>
          </p:cNvPr>
          <p:cNvSpPr>
            <a:spLocks noGrp="1"/>
          </p:cNvSpPr>
          <p:nvPr>
            <p:ph type="dt" sz="half" idx="10"/>
          </p:nvPr>
        </p:nvSpPr>
        <p:spPr/>
        <p:txBody>
          <a:bodyPr/>
          <a:lstStyle/>
          <a:p>
            <a:fld id="{495AD3D2-8472-4270-BA16-25C487DFE2DA}" type="datetimeFigureOut">
              <a:rPr lang="en-NZ" smtClean="0"/>
              <a:t>5/04/2022</a:t>
            </a:fld>
            <a:endParaRPr lang="en-NZ"/>
          </a:p>
        </p:txBody>
      </p:sp>
      <p:sp>
        <p:nvSpPr>
          <p:cNvPr id="8" name="Footer Placeholder 7">
            <a:extLst>
              <a:ext uri="{FF2B5EF4-FFF2-40B4-BE49-F238E27FC236}">
                <a16:creationId xmlns:a16="http://schemas.microsoft.com/office/drawing/2014/main" id="{AA2BAD6C-C45F-456E-9316-0DB0C64634D8}"/>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CB172624-E60E-4ECF-95A6-656E2EE72918}"/>
              </a:ext>
            </a:extLst>
          </p:cNvPr>
          <p:cNvSpPr>
            <a:spLocks noGrp="1"/>
          </p:cNvSpPr>
          <p:nvPr>
            <p:ph type="sldNum" sz="quarter" idx="12"/>
          </p:nvPr>
        </p:nvSpPr>
        <p:spPr/>
        <p:txBody>
          <a:bodyPr/>
          <a:lstStyle/>
          <a:p>
            <a:fld id="{313ADACF-3515-4021-9282-FC89873611AE}" type="slidenum">
              <a:rPr lang="en-NZ" smtClean="0"/>
              <a:t>‹#›</a:t>
            </a:fld>
            <a:endParaRPr lang="en-NZ"/>
          </a:p>
        </p:txBody>
      </p:sp>
    </p:spTree>
    <p:extLst>
      <p:ext uri="{BB962C8B-B14F-4D97-AF65-F5344CB8AC3E}">
        <p14:creationId xmlns:p14="http://schemas.microsoft.com/office/powerpoint/2010/main" val="1618403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5B62-1508-4EEE-A4AB-7E4E89280A7A}"/>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6D9E5F3-6C10-4797-9720-F4BF8CC3EF24}"/>
              </a:ext>
            </a:extLst>
          </p:cNvPr>
          <p:cNvSpPr>
            <a:spLocks noGrp="1"/>
          </p:cNvSpPr>
          <p:nvPr>
            <p:ph type="dt" sz="half" idx="10"/>
          </p:nvPr>
        </p:nvSpPr>
        <p:spPr/>
        <p:txBody>
          <a:bodyPr/>
          <a:lstStyle/>
          <a:p>
            <a:fld id="{495AD3D2-8472-4270-BA16-25C487DFE2DA}" type="datetimeFigureOut">
              <a:rPr lang="en-NZ" smtClean="0"/>
              <a:t>5/04/2022</a:t>
            </a:fld>
            <a:endParaRPr lang="en-NZ"/>
          </a:p>
        </p:txBody>
      </p:sp>
      <p:sp>
        <p:nvSpPr>
          <p:cNvPr id="4" name="Footer Placeholder 3">
            <a:extLst>
              <a:ext uri="{FF2B5EF4-FFF2-40B4-BE49-F238E27FC236}">
                <a16:creationId xmlns:a16="http://schemas.microsoft.com/office/drawing/2014/main" id="{11FF4725-D05E-44F0-B22E-6C91821FF643}"/>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3AA66E3A-7E8B-4F97-86A3-5E9B04C6B632}"/>
              </a:ext>
            </a:extLst>
          </p:cNvPr>
          <p:cNvSpPr>
            <a:spLocks noGrp="1"/>
          </p:cNvSpPr>
          <p:nvPr>
            <p:ph type="sldNum" sz="quarter" idx="12"/>
          </p:nvPr>
        </p:nvSpPr>
        <p:spPr/>
        <p:txBody>
          <a:bodyPr/>
          <a:lstStyle/>
          <a:p>
            <a:fld id="{313ADACF-3515-4021-9282-FC89873611AE}" type="slidenum">
              <a:rPr lang="en-NZ" smtClean="0"/>
              <a:t>‹#›</a:t>
            </a:fld>
            <a:endParaRPr lang="en-NZ"/>
          </a:p>
        </p:txBody>
      </p:sp>
    </p:spTree>
    <p:extLst>
      <p:ext uri="{BB962C8B-B14F-4D97-AF65-F5344CB8AC3E}">
        <p14:creationId xmlns:p14="http://schemas.microsoft.com/office/powerpoint/2010/main" val="1659915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6900EF-0E21-4E50-936A-98F50118E7C3}"/>
              </a:ext>
            </a:extLst>
          </p:cNvPr>
          <p:cNvSpPr>
            <a:spLocks noGrp="1"/>
          </p:cNvSpPr>
          <p:nvPr>
            <p:ph type="dt" sz="half" idx="10"/>
          </p:nvPr>
        </p:nvSpPr>
        <p:spPr/>
        <p:txBody>
          <a:bodyPr/>
          <a:lstStyle/>
          <a:p>
            <a:fld id="{495AD3D2-8472-4270-BA16-25C487DFE2DA}" type="datetimeFigureOut">
              <a:rPr lang="en-NZ" smtClean="0"/>
              <a:t>5/04/2022</a:t>
            </a:fld>
            <a:endParaRPr lang="en-NZ"/>
          </a:p>
        </p:txBody>
      </p:sp>
      <p:sp>
        <p:nvSpPr>
          <p:cNvPr id="3" name="Footer Placeholder 2">
            <a:extLst>
              <a:ext uri="{FF2B5EF4-FFF2-40B4-BE49-F238E27FC236}">
                <a16:creationId xmlns:a16="http://schemas.microsoft.com/office/drawing/2014/main" id="{11CA68D6-05AA-4A03-AA1F-F003BBD7BD18}"/>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9C9A40EB-90E3-407C-B5B2-08BA9A061903}"/>
              </a:ext>
            </a:extLst>
          </p:cNvPr>
          <p:cNvSpPr>
            <a:spLocks noGrp="1"/>
          </p:cNvSpPr>
          <p:nvPr>
            <p:ph type="sldNum" sz="quarter" idx="12"/>
          </p:nvPr>
        </p:nvSpPr>
        <p:spPr/>
        <p:txBody>
          <a:bodyPr/>
          <a:lstStyle/>
          <a:p>
            <a:fld id="{313ADACF-3515-4021-9282-FC89873611AE}" type="slidenum">
              <a:rPr lang="en-NZ" smtClean="0"/>
              <a:t>‹#›</a:t>
            </a:fld>
            <a:endParaRPr lang="en-NZ"/>
          </a:p>
        </p:txBody>
      </p:sp>
    </p:spTree>
    <p:extLst>
      <p:ext uri="{BB962C8B-B14F-4D97-AF65-F5344CB8AC3E}">
        <p14:creationId xmlns:p14="http://schemas.microsoft.com/office/powerpoint/2010/main" val="2274744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41DC5-51CB-421F-A54C-F8B3D61EB0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5FA5FA14-232A-4EFA-A968-1EE76718BB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458CE1B3-E4CF-400B-91D4-18E33BEB2A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2FFB42-ACB1-4A2D-BA9E-C944CFF451F4}"/>
              </a:ext>
            </a:extLst>
          </p:cNvPr>
          <p:cNvSpPr>
            <a:spLocks noGrp="1"/>
          </p:cNvSpPr>
          <p:nvPr>
            <p:ph type="dt" sz="half" idx="10"/>
          </p:nvPr>
        </p:nvSpPr>
        <p:spPr/>
        <p:txBody>
          <a:bodyPr/>
          <a:lstStyle/>
          <a:p>
            <a:fld id="{495AD3D2-8472-4270-BA16-25C487DFE2DA}" type="datetimeFigureOut">
              <a:rPr lang="en-NZ" smtClean="0"/>
              <a:t>5/04/2022</a:t>
            </a:fld>
            <a:endParaRPr lang="en-NZ"/>
          </a:p>
        </p:txBody>
      </p:sp>
      <p:sp>
        <p:nvSpPr>
          <p:cNvPr id="6" name="Footer Placeholder 5">
            <a:extLst>
              <a:ext uri="{FF2B5EF4-FFF2-40B4-BE49-F238E27FC236}">
                <a16:creationId xmlns:a16="http://schemas.microsoft.com/office/drawing/2014/main" id="{9EE99A16-5FD3-482B-A88B-7E61B94C8EC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7C4F8BAE-E3BE-430F-8150-A3E6A35D8C04}"/>
              </a:ext>
            </a:extLst>
          </p:cNvPr>
          <p:cNvSpPr>
            <a:spLocks noGrp="1"/>
          </p:cNvSpPr>
          <p:nvPr>
            <p:ph type="sldNum" sz="quarter" idx="12"/>
          </p:nvPr>
        </p:nvSpPr>
        <p:spPr/>
        <p:txBody>
          <a:bodyPr/>
          <a:lstStyle/>
          <a:p>
            <a:fld id="{313ADACF-3515-4021-9282-FC89873611AE}" type="slidenum">
              <a:rPr lang="en-NZ" smtClean="0"/>
              <a:t>‹#›</a:t>
            </a:fld>
            <a:endParaRPr lang="en-NZ"/>
          </a:p>
        </p:txBody>
      </p:sp>
    </p:spTree>
    <p:extLst>
      <p:ext uri="{BB962C8B-B14F-4D97-AF65-F5344CB8AC3E}">
        <p14:creationId xmlns:p14="http://schemas.microsoft.com/office/powerpoint/2010/main" val="57187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B9E52-00A7-4250-B43B-4CF44DA2BF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BF2C8122-751A-4B95-8A02-E38C543129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B0D8E967-A357-45E7-AB55-FB434A4FF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17797-2409-415A-84E2-DF1B5C5379AA}"/>
              </a:ext>
            </a:extLst>
          </p:cNvPr>
          <p:cNvSpPr>
            <a:spLocks noGrp="1"/>
          </p:cNvSpPr>
          <p:nvPr>
            <p:ph type="dt" sz="half" idx="10"/>
          </p:nvPr>
        </p:nvSpPr>
        <p:spPr/>
        <p:txBody>
          <a:bodyPr/>
          <a:lstStyle/>
          <a:p>
            <a:fld id="{495AD3D2-8472-4270-BA16-25C487DFE2DA}" type="datetimeFigureOut">
              <a:rPr lang="en-NZ" smtClean="0"/>
              <a:t>5/04/2022</a:t>
            </a:fld>
            <a:endParaRPr lang="en-NZ"/>
          </a:p>
        </p:txBody>
      </p:sp>
      <p:sp>
        <p:nvSpPr>
          <p:cNvPr id="6" name="Footer Placeholder 5">
            <a:extLst>
              <a:ext uri="{FF2B5EF4-FFF2-40B4-BE49-F238E27FC236}">
                <a16:creationId xmlns:a16="http://schemas.microsoft.com/office/drawing/2014/main" id="{662F74D5-3692-4F4F-8224-2AD1AA97785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0914F2A-46D9-4506-9FF5-3324FBE6DD7D}"/>
              </a:ext>
            </a:extLst>
          </p:cNvPr>
          <p:cNvSpPr>
            <a:spLocks noGrp="1"/>
          </p:cNvSpPr>
          <p:nvPr>
            <p:ph type="sldNum" sz="quarter" idx="12"/>
          </p:nvPr>
        </p:nvSpPr>
        <p:spPr/>
        <p:txBody>
          <a:bodyPr/>
          <a:lstStyle/>
          <a:p>
            <a:fld id="{313ADACF-3515-4021-9282-FC89873611AE}" type="slidenum">
              <a:rPr lang="en-NZ" smtClean="0"/>
              <a:t>‹#›</a:t>
            </a:fld>
            <a:endParaRPr lang="en-NZ"/>
          </a:p>
        </p:txBody>
      </p:sp>
    </p:spTree>
    <p:extLst>
      <p:ext uri="{BB962C8B-B14F-4D97-AF65-F5344CB8AC3E}">
        <p14:creationId xmlns:p14="http://schemas.microsoft.com/office/powerpoint/2010/main" val="1298162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FCFFE-6FE0-4289-8CBD-27F0660499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FC5FDB5-AADC-4D57-9AD5-6DF7C8D0B3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BD29F60-89C6-429B-9E6F-EDF6B0871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AD3D2-8472-4270-BA16-25C487DFE2DA}" type="datetimeFigureOut">
              <a:rPr lang="en-NZ" smtClean="0"/>
              <a:t>5/04/2022</a:t>
            </a:fld>
            <a:endParaRPr lang="en-NZ"/>
          </a:p>
        </p:txBody>
      </p:sp>
      <p:sp>
        <p:nvSpPr>
          <p:cNvPr id="5" name="Footer Placeholder 4">
            <a:extLst>
              <a:ext uri="{FF2B5EF4-FFF2-40B4-BE49-F238E27FC236}">
                <a16:creationId xmlns:a16="http://schemas.microsoft.com/office/drawing/2014/main" id="{0AB1DED2-B7FB-47BF-B6F9-DAB46CC5D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5206E70-D811-4CBB-91C0-D127F5753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ADACF-3515-4021-9282-FC89873611AE}" type="slidenum">
              <a:rPr lang="en-NZ" smtClean="0"/>
              <a:t>‹#›</a:t>
            </a:fld>
            <a:endParaRPr lang="en-NZ"/>
          </a:p>
        </p:txBody>
      </p:sp>
    </p:spTree>
    <p:extLst>
      <p:ext uri="{BB962C8B-B14F-4D97-AF65-F5344CB8AC3E}">
        <p14:creationId xmlns:p14="http://schemas.microsoft.com/office/powerpoint/2010/main" val="294838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hyperlink" Target="https://highlike.org/lisa-reihana/" TargetMode="External"/><Relationship Id="rId5" Type="http://schemas.openxmlformats.org/officeDocument/2006/relationships/image" Target="../media/image21.jpeg"/><Relationship Id="rId4" Type="http://schemas.openxmlformats.org/officeDocument/2006/relationships/hyperlink" Target="https://highlike.org/monir-shahroudy-farmanfarmaia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brettgraham.co.nz/brett-graham-plot150.html" TargetMode="External"/><Relationship Id="rId1" Type="http://schemas.openxmlformats.org/officeDocument/2006/relationships/slideLayout" Target="../slideLayouts/slideLayout2.xml"/><Relationship Id="rId4" Type="http://schemas.openxmlformats.org/officeDocument/2006/relationships/hyperlink" Target="http://www.brettgraham.co.nz/brett-graham-essay-plot150.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brettgraham.co.nz/brett-graham-te-au-marino.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PJPSurYUaSw" TargetMode="External"/><Relationship Id="rId2" Type="http://schemas.openxmlformats.org/officeDocument/2006/relationships/hyperlink" Target="https://www.youtube.com/hashtag/itsnotaboutatie"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gBmdTVqcbNA&amp;feature=youtu.be" TargetMode="External"/><Relationship Id="rId2" Type="http://schemas.openxmlformats.org/officeDocument/2006/relationships/hyperlink" Target="https://www.youtube.com/watch?v=36xqDwp24wU" TargetMode="External"/><Relationship Id="rId1" Type="http://schemas.openxmlformats.org/officeDocument/2006/relationships/slideLayout" Target="../slideLayouts/slideLayout2.xml"/><Relationship Id="rId5" Type="http://schemas.openxmlformats.org/officeDocument/2006/relationships/hyperlink" Target="https://www.youtube.com/watch?v=7fTxwIBuDSs" TargetMode="External"/><Relationship Id="rId4" Type="http://schemas.openxmlformats.org/officeDocument/2006/relationships/hyperlink" Target="https://www.youtube.com/watch?v=63F8gvuAB6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hyperlink" Target="https://www.pinterest.nz/triffidgirl72/botanical-plaster-casting/" TargetMode="Externa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pinterest.nz/triffidgirl72/botanical-plaster-casting/" TargetMode="Externa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mymodernmet.com/text-art-masters/" TargetMode="External"/><Relationship Id="rId2" Type="http://schemas.openxmlformats.org/officeDocument/2006/relationships/hyperlink" Target="https://mymodernmet.com/what-is-surrealism-definition/" TargetMode="External"/><Relationship Id="rId1" Type="http://schemas.openxmlformats.org/officeDocument/2006/relationships/slideLayout" Target="../slideLayouts/slideLayout2.xml"/><Relationship Id="rId6" Type="http://schemas.openxmlformats.org/officeDocument/2006/relationships/hyperlink" Target="https://nzhistory.govt.nz/politics/treaty/read-the-Treaty/differences-between-the-texts" TargetMode="External"/><Relationship Id="rId5" Type="http://schemas.openxmlformats.org/officeDocument/2006/relationships/hyperlink" Target="https://waitangitribunal.govt.nz/treaty-of-waitangi/principles-of-the-treaty/" TargetMode="External"/><Relationship Id="rId4" Type="http://schemas.openxmlformats.org/officeDocument/2006/relationships/hyperlink" Target="https://waitangitribunal.govt.nz/treaty-of-waitangi/meaning-of-the-treaty/"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hyperlink" Target="https://teara.govt.nz/en/artwork/1811/maori-perspectives" TargetMode="External"/><Relationship Id="rId2" Type="http://schemas.openxmlformats.org/officeDocument/2006/relationships/hyperlink" Target="https://teara.govt.nz/en/glossary#P%C4%81keh%C4%81"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LD OUT: April School Holiday Programmes at the Gallery | Auckland Art  Gallery">
            <a:extLst>
              <a:ext uri="{FF2B5EF4-FFF2-40B4-BE49-F238E27FC236}">
                <a16:creationId xmlns:a16="http://schemas.microsoft.com/office/drawing/2014/main" id="{D4DD5820-6416-48F8-A0F0-0C2635F99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242" y="934726"/>
            <a:ext cx="13755894" cy="59232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CBA038-7B76-4D05-8E4B-E4950D307811}"/>
              </a:ext>
            </a:extLst>
          </p:cNvPr>
          <p:cNvSpPr>
            <a:spLocks noGrp="1"/>
          </p:cNvSpPr>
          <p:nvPr>
            <p:ph type="ctrTitle"/>
          </p:nvPr>
        </p:nvSpPr>
        <p:spPr>
          <a:xfrm>
            <a:off x="1524000" y="227841"/>
            <a:ext cx="9144000" cy="2387600"/>
          </a:xfrm>
        </p:spPr>
        <p:txBody>
          <a:bodyPr/>
          <a:lstStyle/>
          <a:p>
            <a:r>
              <a:rPr lang="en-NZ" dirty="0"/>
              <a:t>Waitangi Rosary</a:t>
            </a:r>
            <a:br>
              <a:rPr lang="en-NZ" dirty="0"/>
            </a:br>
            <a:r>
              <a:rPr lang="en-NZ" dirty="0"/>
              <a:t>Botanical Plaster Casting</a:t>
            </a:r>
          </a:p>
        </p:txBody>
      </p:sp>
      <p:sp>
        <p:nvSpPr>
          <p:cNvPr id="3" name="Subtitle 2">
            <a:extLst>
              <a:ext uri="{FF2B5EF4-FFF2-40B4-BE49-F238E27FC236}">
                <a16:creationId xmlns:a16="http://schemas.microsoft.com/office/drawing/2014/main" id="{ADD6E496-3540-4579-80F5-A84B14F3F05C}"/>
              </a:ext>
            </a:extLst>
          </p:cNvPr>
          <p:cNvSpPr>
            <a:spLocks noGrp="1"/>
          </p:cNvSpPr>
          <p:nvPr>
            <p:ph type="subTitle" idx="1"/>
          </p:nvPr>
        </p:nvSpPr>
        <p:spPr>
          <a:xfrm>
            <a:off x="1524000" y="2615441"/>
            <a:ext cx="9144000" cy="2642359"/>
          </a:xfrm>
        </p:spPr>
        <p:txBody>
          <a:bodyPr/>
          <a:lstStyle/>
          <a:p>
            <a:r>
              <a:rPr lang="en-NZ" dirty="0"/>
              <a:t>Inspired by Robert Jahnke</a:t>
            </a:r>
          </a:p>
        </p:txBody>
      </p:sp>
    </p:spTree>
    <p:extLst>
      <p:ext uri="{BB962C8B-B14F-4D97-AF65-F5344CB8AC3E}">
        <p14:creationId xmlns:p14="http://schemas.microsoft.com/office/powerpoint/2010/main" val="3548810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B06E9-205D-40F7-BE79-B218CB78F60D}"/>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C5375E79-9EF8-45B4-8A0A-F42E453080F9}"/>
              </a:ext>
            </a:extLst>
          </p:cNvPr>
          <p:cNvSpPr>
            <a:spLocks noGrp="1"/>
          </p:cNvSpPr>
          <p:nvPr>
            <p:ph idx="1"/>
          </p:nvPr>
        </p:nvSpPr>
        <p:spPr>
          <a:xfrm>
            <a:off x="5171440" y="5337313"/>
            <a:ext cx="6182360" cy="839649"/>
          </a:xfrm>
        </p:spPr>
        <p:txBody>
          <a:bodyPr/>
          <a:lstStyle/>
          <a:p>
            <a:pPr marL="0" indent="0">
              <a:buNone/>
            </a:pPr>
            <a:r>
              <a:rPr lang="en-NZ" b="0" i="0" dirty="0">
                <a:effectLst/>
                <a:latin typeface="Founders Grotesk"/>
              </a:rPr>
              <a:t>Ralph </a:t>
            </a:r>
            <a:r>
              <a:rPr lang="en-NZ" b="0" i="0" dirty="0" err="1">
                <a:effectLst/>
                <a:latin typeface="Founders Grotesk"/>
              </a:rPr>
              <a:t>Hotere</a:t>
            </a:r>
            <a:r>
              <a:rPr lang="en-NZ" b="0" i="0" dirty="0">
                <a:effectLst/>
                <a:latin typeface="Founders Grotesk"/>
              </a:rPr>
              <a:t> </a:t>
            </a:r>
            <a:r>
              <a:rPr lang="en-NZ" b="0" i="1" dirty="0">
                <a:effectLst/>
                <a:latin typeface="Founders Grotesk"/>
              </a:rPr>
              <a:t>Dawn/Water Poem</a:t>
            </a:r>
            <a:r>
              <a:rPr lang="en-NZ" b="0" i="0" dirty="0">
                <a:effectLst/>
                <a:latin typeface="Founders Grotesk"/>
              </a:rPr>
              <a:t> 1986</a:t>
            </a:r>
            <a:endParaRPr lang="en-NZ" dirty="0"/>
          </a:p>
        </p:txBody>
      </p:sp>
      <p:pic>
        <p:nvPicPr>
          <p:cNvPr id="5122" name="Picture 2">
            <a:extLst>
              <a:ext uri="{FF2B5EF4-FFF2-40B4-BE49-F238E27FC236}">
                <a16:creationId xmlns:a16="http://schemas.microsoft.com/office/drawing/2014/main" id="{18684279-2E73-43C7-8628-12E0ED2D3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98" y="315912"/>
            <a:ext cx="4584107" cy="617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494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DB93-0198-43B6-AB9C-99CA724D2E38}"/>
              </a:ext>
            </a:extLst>
          </p:cNvPr>
          <p:cNvSpPr>
            <a:spLocks noGrp="1"/>
          </p:cNvSpPr>
          <p:nvPr>
            <p:ph type="title"/>
          </p:nvPr>
        </p:nvSpPr>
        <p:spPr/>
        <p:txBody>
          <a:bodyPr/>
          <a:lstStyle/>
          <a:p>
            <a:endParaRPr lang="en-NZ"/>
          </a:p>
        </p:txBody>
      </p:sp>
      <p:pic>
        <p:nvPicPr>
          <p:cNvPr id="6146" name="Picture 2" descr="35 Parekowhai, Michael ideas | michael, new zealand art, maori art">
            <a:extLst>
              <a:ext uri="{FF2B5EF4-FFF2-40B4-BE49-F238E27FC236}">
                <a16:creationId xmlns:a16="http://schemas.microsoft.com/office/drawing/2014/main" id="{FD1E0BBA-4DA9-4B21-B2B4-E563530CB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74" y="192087"/>
            <a:ext cx="5592259" cy="43997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9B26091-AB15-4FA5-8841-444867887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783" y="1165278"/>
            <a:ext cx="6094343" cy="34266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740C1620-F79D-4EDA-A933-A9C9F86825A2}"/>
              </a:ext>
            </a:extLst>
          </p:cNvPr>
          <p:cNvSpPr>
            <a:spLocks noGrp="1" noChangeArrowheads="1"/>
          </p:cNvSpPr>
          <p:nvPr>
            <p:ph idx="1"/>
          </p:nvPr>
        </p:nvSpPr>
        <p:spPr bwMode="auto">
          <a:xfrm>
            <a:off x="5913783" y="4745701"/>
            <a:ext cx="5824675"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LetteraTextPro-Regular"/>
              </a:rPr>
              <a:t>Michael Parekowhai, "Everyone will live quietly" Micah 4.4, 1990, 255 x 2200 x 1500mm, Wood and laminates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E4567C9C-11FC-4961-8A91-A19F149F141F}"/>
              </a:ext>
            </a:extLst>
          </p:cNvPr>
          <p:cNvSpPr txBox="1">
            <a:spLocks noChangeArrowheads="1"/>
          </p:cNvSpPr>
          <p:nvPr/>
        </p:nvSpPr>
        <p:spPr bwMode="auto">
          <a:xfrm>
            <a:off x="171450" y="4745701"/>
            <a:ext cx="5592259"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None/>
            </a:pPr>
            <a:r>
              <a:rPr lang="en-US" altLang="en-US" sz="1200" dirty="0">
                <a:solidFill>
                  <a:srgbClr val="000000"/>
                </a:solidFill>
                <a:latin typeface="LetteraTextPro-Regular"/>
              </a:rPr>
              <a:t>Michael Parekowhai, </a:t>
            </a:r>
            <a:r>
              <a:rPr lang="en-NZ" sz="1000" b="0" i="0" dirty="0">
                <a:solidFill>
                  <a:srgbClr val="444444"/>
                </a:solidFill>
                <a:effectLst/>
                <a:latin typeface="Times New Roman" panose="02020603050405020304" pitchFamily="18" charset="0"/>
              </a:rPr>
              <a:t>The Indefinite Article, 1990, collection of Jim and Mary Barr, Wellington</a:t>
            </a:r>
            <a:r>
              <a:rPr lang="en-US" altLang="en-US" sz="1200" dirty="0">
                <a:solidFill>
                  <a:srgbClr val="000000"/>
                </a:solidFill>
                <a:latin typeface="LetteraTextPro-Regular"/>
              </a:rPr>
              <a:t> </a:t>
            </a:r>
            <a:endParaRPr lang="en-US" altLang="en-US" sz="1800" dirty="0">
              <a:latin typeface="Arial" panose="020B0604020202020204" pitchFamily="34" charset="0"/>
            </a:endParaRPr>
          </a:p>
        </p:txBody>
      </p:sp>
      <p:pic>
        <p:nvPicPr>
          <p:cNvPr id="6153" name="Picture 9">
            <a:hlinkClick r:id="rId4"/>
            <a:extLst>
              <a:ext uri="{FF2B5EF4-FFF2-40B4-BE49-F238E27FC236}">
                <a16:creationId xmlns:a16="http://schemas.microsoft.com/office/drawing/2014/main" id="{4A4E1731-E785-451C-8101-9A514B01D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454275"/>
            <a:ext cx="95250" cy="1905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hlinkClick r:id="rId6"/>
            <a:extLst>
              <a:ext uri="{FF2B5EF4-FFF2-40B4-BE49-F238E27FC236}">
                <a16:creationId xmlns:a16="http://schemas.microsoft.com/office/drawing/2014/main" id="{1B5D11A8-C6C3-489D-8D9D-5AAD7A73CB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270125"/>
            <a:ext cx="95250" cy="19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423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48890-AD34-4061-A363-812BFFAA8932}"/>
              </a:ext>
            </a:extLst>
          </p:cNvPr>
          <p:cNvSpPr>
            <a:spLocks noGrp="1"/>
          </p:cNvSpPr>
          <p:nvPr>
            <p:ph type="title"/>
          </p:nvPr>
        </p:nvSpPr>
        <p:spPr>
          <a:xfrm>
            <a:off x="838200" y="365126"/>
            <a:ext cx="10515600" cy="648666"/>
          </a:xfrm>
        </p:spPr>
        <p:txBody>
          <a:bodyPr>
            <a:noAutofit/>
          </a:bodyPr>
          <a:lstStyle/>
          <a:p>
            <a:r>
              <a:rPr lang="en-NZ" sz="2800" b="0" i="0" dirty="0">
                <a:solidFill>
                  <a:srgbClr val="555555"/>
                </a:solidFill>
                <a:effectLst/>
                <a:latin typeface="Helvetica Neue"/>
              </a:rPr>
              <a:t>John Reynolds' 'Looking west, late afternoon, low water' (2007), Victoria University of Wellington Art Collection.</a:t>
            </a:r>
            <a:endParaRPr lang="en-NZ" sz="2800" dirty="0"/>
          </a:p>
        </p:txBody>
      </p:sp>
      <p:sp>
        <p:nvSpPr>
          <p:cNvPr id="3" name="Content Placeholder 2">
            <a:extLst>
              <a:ext uri="{FF2B5EF4-FFF2-40B4-BE49-F238E27FC236}">
                <a16:creationId xmlns:a16="http://schemas.microsoft.com/office/drawing/2014/main" id="{48C3131C-51FD-4E06-A098-AB9D0D4037AA}"/>
              </a:ext>
            </a:extLst>
          </p:cNvPr>
          <p:cNvSpPr>
            <a:spLocks noGrp="1"/>
          </p:cNvSpPr>
          <p:nvPr>
            <p:ph idx="1"/>
          </p:nvPr>
        </p:nvSpPr>
        <p:spPr/>
        <p:txBody>
          <a:bodyPr/>
          <a:lstStyle/>
          <a:p>
            <a:endParaRPr lang="en-NZ"/>
          </a:p>
        </p:txBody>
      </p:sp>
      <p:pic>
        <p:nvPicPr>
          <p:cNvPr id="7170" name="Picture 2" descr="A section from John Reynolds' 'Looking west, late afternoon, low water' (2007), Victoria University of Wellington Art Collection.">
            <a:extLst>
              <a:ext uri="{FF2B5EF4-FFF2-40B4-BE49-F238E27FC236}">
                <a16:creationId xmlns:a16="http://schemas.microsoft.com/office/drawing/2014/main" id="{93FD6E3D-2EB6-4DE4-A286-5A1C5D3C1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791" y="1259026"/>
            <a:ext cx="9750287" cy="548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175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A7F5-467D-45E7-A9BD-E3FB6DFE93B3}"/>
              </a:ext>
            </a:extLst>
          </p:cNvPr>
          <p:cNvSpPr>
            <a:spLocks noGrp="1"/>
          </p:cNvSpPr>
          <p:nvPr>
            <p:ph type="title"/>
          </p:nvPr>
        </p:nvSpPr>
        <p:spPr>
          <a:xfrm>
            <a:off x="5406886" y="427383"/>
            <a:ext cx="5946914" cy="1263305"/>
          </a:xfrm>
        </p:spPr>
        <p:txBody>
          <a:bodyPr>
            <a:normAutofit fontScale="90000"/>
          </a:bodyPr>
          <a:lstStyle/>
          <a:p>
            <a:r>
              <a:rPr lang="en-NZ" dirty="0"/>
              <a:t>John Pule, 100 love poems. </a:t>
            </a:r>
            <a:br>
              <a:rPr lang="en-NZ" dirty="0"/>
            </a:br>
            <a:endParaRPr lang="en-NZ" dirty="0"/>
          </a:p>
        </p:txBody>
      </p:sp>
      <p:sp>
        <p:nvSpPr>
          <p:cNvPr id="3" name="Content Placeholder 2">
            <a:extLst>
              <a:ext uri="{FF2B5EF4-FFF2-40B4-BE49-F238E27FC236}">
                <a16:creationId xmlns:a16="http://schemas.microsoft.com/office/drawing/2014/main" id="{7A6F9AD3-9926-43E6-AC95-DEC3CDA80541}"/>
              </a:ext>
            </a:extLst>
          </p:cNvPr>
          <p:cNvSpPr>
            <a:spLocks noGrp="1"/>
          </p:cNvSpPr>
          <p:nvPr>
            <p:ph idx="1"/>
          </p:nvPr>
        </p:nvSpPr>
        <p:spPr>
          <a:xfrm>
            <a:off x="5406886" y="1470991"/>
            <a:ext cx="5946913" cy="4705972"/>
          </a:xfrm>
        </p:spPr>
        <p:txBody>
          <a:bodyPr>
            <a:normAutofit fontScale="62500" lnSpcReduction="20000"/>
          </a:bodyPr>
          <a:lstStyle/>
          <a:p>
            <a:pPr marL="0" indent="0">
              <a:buNone/>
            </a:pPr>
            <a:r>
              <a:rPr lang="en-NZ" dirty="0"/>
              <a:t>John </a:t>
            </a:r>
            <a:r>
              <a:rPr lang="en-NZ" dirty="0" err="1"/>
              <a:t>Puhiatau</a:t>
            </a:r>
            <a:r>
              <a:rPr lang="en-NZ" dirty="0"/>
              <a:t> Pule, Niuean New Zealand novelist, poet and artist, has often used his poetry within artworks. This lithograph, 'looking at rain too long has given me eternity', is from his series '100 love poems'. While </a:t>
            </a:r>
            <a:r>
              <a:rPr lang="en-NZ" dirty="0" err="1"/>
              <a:t>Pule’s</a:t>
            </a:r>
            <a:r>
              <a:rPr lang="en-NZ" dirty="0"/>
              <a:t> art expresses contemporary experience and understanding of history, it is also deeply based in Niuean traditions. In his work, he has translated the layout, forms and colours of </a:t>
            </a:r>
            <a:r>
              <a:rPr lang="en-NZ" dirty="0" err="1"/>
              <a:t>hiapo</a:t>
            </a:r>
            <a:r>
              <a:rPr lang="en-NZ" dirty="0"/>
              <a:t> (Niuean tapa), and commented on the history of colonisation and Christianity in the Pacific, and on 20th- and 21st-century experiences of migration.</a:t>
            </a:r>
          </a:p>
          <a:p>
            <a:pPr marL="0" indent="0">
              <a:buNone/>
            </a:pPr>
            <a:endParaRPr lang="en-NZ" dirty="0"/>
          </a:p>
          <a:p>
            <a:pPr marL="0" indent="0" algn="l" fontAlgn="base">
              <a:buNone/>
            </a:pPr>
            <a:r>
              <a:rPr lang="en-NZ" dirty="0"/>
              <a:t>Reference: Nicholas Thomas, ed., </a:t>
            </a:r>
            <a:r>
              <a:rPr lang="en-NZ" dirty="0" err="1"/>
              <a:t>Hauaga</a:t>
            </a:r>
            <a:r>
              <a:rPr lang="en-NZ" dirty="0"/>
              <a:t>: the art of John Pule. Dunedin: Otago University Press, 2010, Plate 50</a:t>
            </a:r>
            <a:br>
              <a:rPr lang="en-NZ" dirty="0"/>
            </a:br>
            <a:r>
              <a:rPr lang="en-NZ" dirty="0"/>
              <a:t>Lithograph by John Pule</a:t>
            </a:r>
          </a:p>
          <a:p>
            <a:pPr marL="0" indent="0" algn="l" fontAlgn="base">
              <a:buNone/>
            </a:pPr>
            <a:r>
              <a:rPr lang="en-NZ" dirty="0"/>
              <a:t>This item has been provided for private study purposes (such as school projects, family and local history research) and any published reproduction (print or electronic) may infringe copyright law. It is the responsibility of the user of any material to obtain clearance from the copyright holder.</a:t>
            </a:r>
          </a:p>
        </p:txBody>
      </p:sp>
      <p:pic>
        <p:nvPicPr>
          <p:cNvPr id="8194" name="Picture 2" descr="John Pule, &amp;#39;100 love poems&amp;#39; – Pacific arts in New Zealand – Te Ara  Encyclopedia of New Zealand">
            <a:extLst>
              <a:ext uri="{FF2B5EF4-FFF2-40B4-BE49-F238E27FC236}">
                <a16:creationId xmlns:a16="http://schemas.microsoft.com/office/drawing/2014/main" id="{D7051BCE-5EE2-4540-9C23-FA7135EBA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96" y="69574"/>
            <a:ext cx="4899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788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A3254-BC4C-4942-B1CB-C0308C0A9E1D}"/>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A96F3346-F447-46B7-9FCB-BAA01D5383E5}"/>
              </a:ext>
            </a:extLst>
          </p:cNvPr>
          <p:cNvSpPr>
            <a:spLocks noGrp="1"/>
          </p:cNvSpPr>
          <p:nvPr>
            <p:ph idx="1"/>
          </p:nvPr>
        </p:nvSpPr>
        <p:spPr>
          <a:xfrm>
            <a:off x="313869" y="4492169"/>
            <a:ext cx="6395044" cy="2000705"/>
          </a:xfrm>
        </p:spPr>
        <p:txBody>
          <a:bodyPr/>
          <a:lstStyle/>
          <a:p>
            <a:pPr marL="0" indent="0">
              <a:buNone/>
            </a:pPr>
            <a:r>
              <a:rPr lang="en-NZ" dirty="0"/>
              <a:t>People’s people, Lucy Matthews, Christchurch</a:t>
            </a:r>
          </a:p>
        </p:txBody>
      </p:sp>
      <p:pic>
        <p:nvPicPr>
          <p:cNvPr id="5" name="Picture 4">
            <a:extLst>
              <a:ext uri="{FF2B5EF4-FFF2-40B4-BE49-F238E27FC236}">
                <a16:creationId xmlns:a16="http://schemas.microsoft.com/office/drawing/2014/main" id="{710C44AE-7ECD-4E25-9474-153440FEE59B}"/>
              </a:ext>
            </a:extLst>
          </p:cNvPr>
          <p:cNvPicPr>
            <a:picLocks noChangeAspect="1"/>
          </p:cNvPicPr>
          <p:nvPr/>
        </p:nvPicPr>
        <p:blipFill>
          <a:blip r:embed="rId2"/>
          <a:stretch>
            <a:fillRect/>
          </a:stretch>
        </p:blipFill>
        <p:spPr>
          <a:xfrm>
            <a:off x="313869" y="119585"/>
            <a:ext cx="6535062" cy="4372585"/>
          </a:xfrm>
          <a:prstGeom prst="rect">
            <a:avLst/>
          </a:prstGeom>
        </p:spPr>
      </p:pic>
    </p:spTree>
    <p:extLst>
      <p:ext uri="{BB962C8B-B14F-4D97-AF65-F5344CB8AC3E}">
        <p14:creationId xmlns:p14="http://schemas.microsoft.com/office/powerpoint/2010/main" val="1009460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CC15C0-6A37-4304-8A30-C264C6232278}"/>
              </a:ext>
            </a:extLst>
          </p:cNvPr>
          <p:cNvSpPr>
            <a:spLocks noGrp="1"/>
          </p:cNvSpPr>
          <p:nvPr>
            <p:ph idx="1"/>
          </p:nvPr>
        </p:nvSpPr>
        <p:spPr>
          <a:xfrm>
            <a:off x="4263885" y="5208103"/>
            <a:ext cx="7771462" cy="1507893"/>
          </a:xfrm>
        </p:spPr>
        <p:txBody>
          <a:bodyPr>
            <a:normAutofit fontScale="92500" lnSpcReduction="20000"/>
          </a:bodyPr>
          <a:lstStyle/>
          <a:p>
            <a:pPr marL="0" indent="0" algn="l" fontAlgn="base">
              <a:buNone/>
            </a:pPr>
            <a:r>
              <a:rPr lang="en-NZ" dirty="0"/>
              <a:t>Brett Graham, LOT 150, 2014, St Hubert limestone,400 x 400 x 90 mm each, Waikato Museum of Art and History, Hamilton, New Zealand </a:t>
            </a:r>
            <a:r>
              <a:rPr lang="en-NZ" dirty="0">
                <a:hlinkClick r:id="rId2"/>
              </a:rPr>
              <a:t>http://www.brettgraham.co.nz/brett-graham-plot150.html</a:t>
            </a:r>
            <a:r>
              <a:rPr lang="en-NZ" dirty="0"/>
              <a:t> </a:t>
            </a:r>
          </a:p>
          <a:p>
            <a:endParaRPr lang="en-NZ" dirty="0"/>
          </a:p>
        </p:txBody>
      </p:sp>
      <p:pic>
        <p:nvPicPr>
          <p:cNvPr id="5" name="Picture 4">
            <a:extLst>
              <a:ext uri="{FF2B5EF4-FFF2-40B4-BE49-F238E27FC236}">
                <a16:creationId xmlns:a16="http://schemas.microsoft.com/office/drawing/2014/main" id="{B5E5F342-05C5-4FB5-90C3-B3C55FCE6891}"/>
              </a:ext>
            </a:extLst>
          </p:cNvPr>
          <p:cNvPicPr>
            <a:picLocks noChangeAspect="1"/>
          </p:cNvPicPr>
          <p:nvPr/>
        </p:nvPicPr>
        <p:blipFill>
          <a:blip r:embed="rId3"/>
          <a:stretch>
            <a:fillRect/>
          </a:stretch>
        </p:blipFill>
        <p:spPr>
          <a:xfrm>
            <a:off x="4263886" y="142003"/>
            <a:ext cx="7771461" cy="4950709"/>
          </a:xfrm>
          <a:prstGeom prst="rect">
            <a:avLst/>
          </a:prstGeom>
        </p:spPr>
      </p:pic>
      <p:sp>
        <p:nvSpPr>
          <p:cNvPr id="6" name="TextBox 5">
            <a:extLst>
              <a:ext uri="{FF2B5EF4-FFF2-40B4-BE49-F238E27FC236}">
                <a16:creationId xmlns:a16="http://schemas.microsoft.com/office/drawing/2014/main" id="{16326EDA-3804-4DAD-B1FC-582D6F89E7EE}"/>
              </a:ext>
            </a:extLst>
          </p:cNvPr>
          <p:cNvSpPr txBox="1"/>
          <p:nvPr/>
        </p:nvSpPr>
        <p:spPr>
          <a:xfrm>
            <a:off x="156653" y="142003"/>
            <a:ext cx="4007843" cy="7048083"/>
          </a:xfrm>
          <a:prstGeom prst="rect">
            <a:avLst/>
          </a:prstGeom>
          <a:noFill/>
        </p:spPr>
        <p:txBody>
          <a:bodyPr wrap="square" rtlCol="0">
            <a:spAutoFit/>
          </a:bodyPr>
          <a:lstStyle/>
          <a:p>
            <a:pPr algn="l" fontAlgn="base"/>
            <a:r>
              <a:rPr lang="en-NZ" sz="1400" b="0" i="0" u="none" strike="noStrike" dirty="0">
                <a:solidFill>
                  <a:srgbClr val="000000"/>
                </a:solidFill>
                <a:effectLst/>
                <a:latin typeface="Open Sans" panose="020B0606030504020204" pitchFamily="34" charset="0"/>
              </a:rPr>
              <a:t>"Plot 150 reproduce(s) the outlines of six of the scores of redoubts raised along or near the Great South Road before, during, and just after the Waikato War. Together, they trace the path of the British Army and its local allies from the southern outskirts of Auckland, across the </a:t>
            </a:r>
            <a:r>
              <a:rPr lang="en-NZ" sz="1400" b="0" i="0" u="none" strike="noStrike" dirty="0" err="1">
                <a:solidFill>
                  <a:srgbClr val="000000"/>
                </a:solidFill>
                <a:effectLst/>
                <a:latin typeface="Open Sans" panose="020B0606030504020204" pitchFamily="34" charset="0"/>
              </a:rPr>
              <a:t>aukati</a:t>
            </a:r>
            <a:r>
              <a:rPr lang="en-NZ" sz="1400" b="0" i="0" u="none" strike="noStrike" dirty="0">
                <a:solidFill>
                  <a:srgbClr val="000000"/>
                </a:solidFill>
                <a:effectLst/>
                <a:latin typeface="Open Sans" panose="020B0606030504020204" pitchFamily="34" charset="0"/>
              </a:rPr>
              <a:t>, or border, that King </a:t>
            </a:r>
            <a:r>
              <a:rPr lang="en-NZ" sz="1400" b="0" i="0" u="none" strike="noStrike" dirty="0" err="1">
                <a:solidFill>
                  <a:srgbClr val="000000"/>
                </a:solidFill>
                <a:effectLst/>
                <a:latin typeface="Open Sans" panose="020B0606030504020204" pitchFamily="34" charset="0"/>
              </a:rPr>
              <a:t>Tāwhiao</a:t>
            </a:r>
            <a:r>
              <a:rPr lang="en-NZ" sz="1400" b="0" i="0" u="none" strike="noStrike" dirty="0">
                <a:solidFill>
                  <a:srgbClr val="000000"/>
                </a:solidFill>
                <a:effectLst/>
                <a:latin typeface="Open Sans" panose="020B0606030504020204" pitchFamily="34" charset="0"/>
              </a:rPr>
              <a:t> had proclaimed near present-day Mercer, through the coveted plains of the Waikato to </a:t>
            </a:r>
            <a:r>
              <a:rPr lang="en-NZ" sz="1400" b="0" i="0" u="none" strike="noStrike" dirty="0" err="1">
                <a:solidFill>
                  <a:srgbClr val="000000"/>
                </a:solidFill>
                <a:effectLst/>
                <a:latin typeface="Open Sans" panose="020B0606030504020204" pitchFamily="34" charset="0"/>
              </a:rPr>
              <a:t>Pirongia</a:t>
            </a:r>
            <a:r>
              <a:rPr lang="en-NZ" sz="1400" b="0" i="0" u="none" strike="noStrike" dirty="0">
                <a:solidFill>
                  <a:srgbClr val="000000"/>
                </a:solidFill>
                <a:effectLst/>
                <a:latin typeface="Open Sans" panose="020B0606030504020204" pitchFamily="34" charset="0"/>
              </a:rPr>
              <a:t>, at the mountainous southern edge of the region.</a:t>
            </a:r>
          </a:p>
          <a:p>
            <a:pPr algn="l" fontAlgn="base"/>
            <a:r>
              <a:rPr lang="en-NZ" sz="1400" b="0" i="0" u="none" strike="noStrike" dirty="0">
                <a:solidFill>
                  <a:srgbClr val="000000"/>
                </a:solidFill>
                <a:effectLst/>
                <a:latin typeface="Open Sans" panose="020B0606030504020204" pitchFamily="34" charset="0"/>
              </a:rPr>
              <a:t>Graham's show has coincided with the one hundred and fiftieth anniversary of the conquest of the Waikato, and it says as much about the meaning of that event as a table-load of wordy documents and weighty artefacts.</a:t>
            </a:r>
          </a:p>
          <a:p>
            <a:pPr algn="l" fontAlgn="base"/>
            <a:r>
              <a:rPr lang="en-NZ" sz="1400" b="0" i="0" u="none" strike="noStrike" dirty="0">
                <a:solidFill>
                  <a:srgbClr val="000000"/>
                </a:solidFill>
                <a:effectLst/>
                <a:latin typeface="Open Sans" panose="020B0606030504020204" pitchFamily="34" charset="0"/>
              </a:rPr>
              <a:t>When Brett Graham sculpts our redoubts, he is depicting much more than a few temporary military fortifications. Empires expand by dividing smaller societies into pieces, and consuming each piece in turn. As they marched south from their Auckland citadel a century and a half ago, Britain's imperialists established islands of control and familiarity amidst an alien, autochthonous landscape of forests and swamps and thatched </a:t>
            </a:r>
            <a:r>
              <a:rPr lang="en-NZ" sz="1400" b="0" i="0" u="none" strike="noStrike" dirty="0" err="1">
                <a:solidFill>
                  <a:srgbClr val="000000"/>
                </a:solidFill>
                <a:effectLst/>
                <a:latin typeface="Open Sans" panose="020B0606030504020204" pitchFamily="34" charset="0"/>
              </a:rPr>
              <a:t>kāinga</a:t>
            </a:r>
            <a:r>
              <a:rPr lang="en-NZ" sz="1400" b="0" i="0" u="none" strike="noStrike" dirty="0">
                <a:solidFill>
                  <a:srgbClr val="000000"/>
                </a:solidFill>
                <a:effectLst/>
                <a:latin typeface="Open Sans" panose="020B0606030504020204" pitchFamily="34" charset="0"/>
              </a:rPr>
              <a:t>."</a:t>
            </a:r>
          </a:p>
          <a:p>
            <a:pPr algn="l" fontAlgn="base"/>
            <a:endParaRPr lang="en-NZ" sz="1400" b="0" i="0" u="none" strike="noStrike" dirty="0">
              <a:solidFill>
                <a:srgbClr val="000000"/>
              </a:solidFill>
              <a:effectLst/>
              <a:latin typeface="Open Sans" panose="020B0606030504020204" pitchFamily="34" charset="0"/>
            </a:endParaRPr>
          </a:p>
          <a:p>
            <a:pPr algn="l" fontAlgn="base"/>
            <a:r>
              <a:rPr lang="en-NZ" sz="1400" b="0" i="0" u="none" strike="noStrike" dirty="0">
                <a:solidFill>
                  <a:srgbClr val="000000"/>
                </a:solidFill>
                <a:effectLst/>
                <a:latin typeface="Open Sans" panose="020B0606030504020204" pitchFamily="34" charset="0"/>
              </a:rPr>
              <a:t>Extracted from Scott Hamilton's review of the </a:t>
            </a:r>
            <a:r>
              <a:rPr lang="en-NZ" sz="1400" b="0" i="0" u="sng" strike="noStrike" dirty="0">
                <a:solidFill>
                  <a:srgbClr val="444444"/>
                </a:solidFill>
                <a:effectLst/>
                <a:latin typeface="inherit"/>
                <a:hlinkClick r:id="rId4" tooltip="Essay about Plot 150, exhibition by New Zealand artist Brett Graham"/>
              </a:rPr>
              <a:t>Plot 150</a:t>
            </a:r>
            <a:r>
              <a:rPr lang="en-NZ" sz="1400" b="0" i="0" u="none" strike="noStrike" dirty="0">
                <a:solidFill>
                  <a:srgbClr val="000000"/>
                </a:solidFill>
                <a:effectLst/>
                <a:latin typeface="Open Sans" panose="020B0606030504020204" pitchFamily="34" charset="0"/>
              </a:rPr>
              <a:t> exhibition</a:t>
            </a:r>
          </a:p>
          <a:p>
            <a:endParaRPr lang="en-NZ" dirty="0"/>
          </a:p>
        </p:txBody>
      </p:sp>
    </p:spTree>
    <p:extLst>
      <p:ext uri="{BB962C8B-B14F-4D97-AF65-F5344CB8AC3E}">
        <p14:creationId xmlns:p14="http://schemas.microsoft.com/office/powerpoint/2010/main" val="821072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BB37A-8396-4665-929E-40D0D28E20A5}"/>
              </a:ext>
            </a:extLst>
          </p:cNvPr>
          <p:cNvSpPr>
            <a:spLocks noGrp="1"/>
          </p:cNvSpPr>
          <p:nvPr>
            <p:ph type="title"/>
          </p:nvPr>
        </p:nvSpPr>
        <p:spPr>
          <a:xfrm>
            <a:off x="7007086" y="365125"/>
            <a:ext cx="4780723" cy="1990449"/>
          </a:xfrm>
        </p:spPr>
        <p:txBody>
          <a:bodyPr>
            <a:normAutofit fontScale="90000"/>
          </a:bodyPr>
          <a:lstStyle/>
          <a:p>
            <a:r>
              <a:rPr lang="en-NZ" dirty="0"/>
              <a:t>Brett Graham, TE AU MARINO, 2012, wood.</a:t>
            </a:r>
            <a:br>
              <a:rPr lang="en-NZ" dirty="0"/>
            </a:br>
            <a:endParaRPr lang="en-NZ" dirty="0"/>
          </a:p>
        </p:txBody>
      </p:sp>
      <p:sp>
        <p:nvSpPr>
          <p:cNvPr id="3" name="Content Placeholder 2">
            <a:extLst>
              <a:ext uri="{FF2B5EF4-FFF2-40B4-BE49-F238E27FC236}">
                <a16:creationId xmlns:a16="http://schemas.microsoft.com/office/drawing/2014/main" id="{3BA4C4C1-CEFB-45E0-B9F7-6CCDC83F3ABB}"/>
              </a:ext>
            </a:extLst>
          </p:cNvPr>
          <p:cNvSpPr>
            <a:spLocks noGrp="1"/>
          </p:cNvSpPr>
          <p:nvPr>
            <p:ph idx="1"/>
          </p:nvPr>
        </p:nvSpPr>
        <p:spPr>
          <a:xfrm>
            <a:off x="7076660" y="2454965"/>
            <a:ext cx="4277139" cy="3721998"/>
          </a:xfrm>
        </p:spPr>
        <p:txBody>
          <a:bodyPr>
            <a:normAutofit fontScale="62500" lnSpcReduction="20000"/>
          </a:bodyPr>
          <a:lstStyle/>
          <a:p>
            <a:pPr marL="0" indent="0">
              <a:buNone/>
            </a:pPr>
            <a:r>
              <a:rPr lang="en-NZ" b="0" i="0" dirty="0">
                <a:solidFill>
                  <a:srgbClr val="000000"/>
                </a:solidFill>
                <a:effectLst/>
                <a:latin typeface="Open Sans" panose="020B0606030504020204" pitchFamily="34" charset="0"/>
              </a:rPr>
              <a:t>"</a:t>
            </a:r>
            <a:r>
              <a:rPr lang="en-NZ" dirty="0"/>
              <a:t>This work was commissioned by Ernst &amp; Young as a memorial to Simon Moore (1972–2011). Coral is a central theme to acknowledge our locality within the Pacific and to reflect some of the essential qualities Simon shared with those around him. In the natural world coral serves as an organic hub, attracting, sustaining an protecting all manner of life, qualities Simon demonstrated throughout his life. The coral motif emphasizes the fragile nature of life and its latticed character speaks of Simon's ability to build and maintain lasting relationships." (</a:t>
            </a:r>
            <a:r>
              <a:rPr lang="en-NZ" dirty="0" err="1"/>
              <a:t>Kiwa</a:t>
            </a:r>
            <a:r>
              <a:rPr lang="en-NZ" dirty="0"/>
              <a:t> </a:t>
            </a:r>
            <a:r>
              <a:rPr lang="en-NZ" dirty="0" err="1"/>
              <a:t>Whatarau</a:t>
            </a:r>
            <a:r>
              <a:rPr lang="en-NZ" dirty="0"/>
              <a:t>)</a:t>
            </a:r>
          </a:p>
          <a:p>
            <a:pPr marL="0" indent="0">
              <a:buNone/>
            </a:pPr>
            <a:r>
              <a:rPr lang="en-NZ" dirty="0">
                <a:hlinkClick r:id="rId2"/>
              </a:rPr>
              <a:t>http://www.brettgraham.co.nz/brett-graham-te-au-marino.html</a:t>
            </a:r>
            <a:endParaRPr lang="en-NZ" dirty="0"/>
          </a:p>
          <a:p>
            <a:pPr marL="0" indent="0">
              <a:buNone/>
            </a:pPr>
            <a:endParaRPr lang="en-NZ" dirty="0"/>
          </a:p>
        </p:txBody>
      </p:sp>
      <p:pic>
        <p:nvPicPr>
          <p:cNvPr id="5" name="Picture 4">
            <a:extLst>
              <a:ext uri="{FF2B5EF4-FFF2-40B4-BE49-F238E27FC236}">
                <a16:creationId xmlns:a16="http://schemas.microsoft.com/office/drawing/2014/main" id="{22C5AE84-BBBD-4781-A387-27EDA3FA0CCA}"/>
              </a:ext>
            </a:extLst>
          </p:cNvPr>
          <p:cNvPicPr>
            <a:picLocks noChangeAspect="1"/>
          </p:cNvPicPr>
          <p:nvPr/>
        </p:nvPicPr>
        <p:blipFill>
          <a:blip r:embed="rId3"/>
          <a:stretch>
            <a:fillRect/>
          </a:stretch>
        </p:blipFill>
        <p:spPr>
          <a:xfrm>
            <a:off x="116102" y="28100"/>
            <a:ext cx="6811326" cy="6801799"/>
          </a:xfrm>
          <a:prstGeom prst="rect">
            <a:avLst/>
          </a:prstGeom>
        </p:spPr>
      </p:pic>
    </p:spTree>
    <p:extLst>
      <p:ext uri="{BB962C8B-B14F-4D97-AF65-F5344CB8AC3E}">
        <p14:creationId xmlns:p14="http://schemas.microsoft.com/office/powerpoint/2010/main" val="618949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A30C-772F-46E3-B1F9-F81F3DBCEF0B}"/>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68D127B6-4412-4FD2-9AAC-0AAE6DB7F7D7}"/>
              </a:ext>
            </a:extLst>
          </p:cNvPr>
          <p:cNvSpPr>
            <a:spLocks noGrp="1"/>
          </p:cNvSpPr>
          <p:nvPr>
            <p:ph idx="1"/>
          </p:nvPr>
        </p:nvSpPr>
        <p:spPr/>
        <p:txBody>
          <a:bodyPr/>
          <a:lstStyle/>
          <a:p>
            <a:endParaRPr lang="en-NZ"/>
          </a:p>
        </p:txBody>
      </p:sp>
      <p:pic>
        <p:nvPicPr>
          <p:cNvPr id="4" name="Picture 3" descr="A picture containing text, businesscard&#10;&#10;Description automatically generated">
            <a:extLst>
              <a:ext uri="{FF2B5EF4-FFF2-40B4-BE49-F238E27FC236}">
                <a16:creationId xmlns:a16="http://schemas.microsoft.com/office/drawing/2014/main" id="{42BCFF0C-4A4D-4051-ABED-BD9311CD6451}"/>
              </a:ext>
            </a:extLst>
          </p:cNvPr>
          <p:cNvPicPr>
            <a:picLocks noChangeAspect="1"/>
          </p:cNvPicPr>
          <p:nvPr/>
        </p:nvPicPr>
        <p:blipFill rotWithShape="1">
          <a:blip r:embed="rId2">
            <a:extLst>
              <a:ext uri="{28A0092B-C50C-407E-A947-70E740481C1C}">
                <a14:useLocalDpi xmlns:a14="http://schemas.microsoft.com/office/drawing/2010/main" val="0"/>
              </a:ext>
            </a:extLst>
          </a:blip>
          <a:srcRect l="11014" t="12270" r="6812" b="12174"/>
          <a:stretch/>
        </p:blipFill>
        <p:spPr>
          <a:xfrm rot="5400000">
            <a:off x="-566532" y="1298916"/>
            <a:ext cx="5635490" cy="3886201"/>
          </a:xfrm>
          <a:prstGeom prst="rect">
            <a:avLst/>
          </a:prstGeom>
        </p:spPr>
      </p:pic>
      <p:pic>
        <p:nvPicPr>
          <p:cNvPr id="5" name="Picture 4" descr="A picture containing text, businesscard&#10;&#10;Description automatically generated">
            <a:extLst>
              <a:ext uri="{FF2B5EF4-FFF2-40B4-BE49-F238E27FC236}">
                <a16:creationId xmlns:a16="http://schemas.microsoft.com/office/drawing/2014/main" id="{98F68B2E-B862-4C53-A160-A1CAF4D61965}"/>
              </a:ext>
            </a:extLst>
          </p:cNvPr>
          <p:cNvPicPr>
            <a:picLocks noChangeAspect="1"/>
          </p:cNvPicPr>
          <p:nvPr/>
        </p:nvPicPr>
        <p:blipFill rotWithShape="1">
          <a:blip r:embed="rId3">
            <a:extLst>
              <a:ext uri="{28A0092B-C50C-407E-A947-70E740481C1C}">
                <a14:useLocalDpi xmlns:a14="http://schemas.microsoft.com/office/drawing/2010/main" val="0"/>
              </a:ext>
            </a:extLst>
          </a:blip>
          <a:srcRect l="7692" t="11037" r="2239" b="18624"/>
          <a:stretch/>
        </p:blipFill>
        <p:spPr>
          <a:xfrm rot="5400000">
            <a:off x="3007518" y="1433095"/>
            <a:ext cx="6176964" cy="3617844"/>
          </a:xfrm>
          <a:prstGeom prst="rect">
            <a:avLst/>
          </a:prstGeom>
        </p:spPr>
      </p:pic>
      <p:pic>
        <p:nvPicPr>
          <p:cNvPr id="6" name="Picture 5" descr="Text, letter&#10;&#10;Description automatically generated">
            <a:extLst>
              <a:ext uri="{FF2B5EF4-FFF2-40B4-BE49-F238E27FC236}">
                <a16:creationId xmlns:a16="http://schemas.microsoft.com/office/drawing/2014/main" id="{4432F1E4-7DF6-4053-A208-5CB927DD1EA8}"/>
              </a:ext>
            </a:extLst>
          </p:cNvPr>
          <p:cNvPicPr>
            <a:picLocks noChangeAspect="1"/>
          </p:cNvPicPr>
          <p:nvPr/>
        </p:nvPicPr>
        <p:blipFill rotWithShape="1">
          <a:blip r:embed="rId4">
            <a:extLst>
              <a:ext uri="{28A0092B-C50C-407E-A947-70E740481C1C}">
                <a14:useLocalDpi xmlns:a14="http://schemas.microsoft.com/office/drawing/2010/main" val="0"/>
              </a:ext>
            </a:extLst>
          </a:blip>
          <a:srcRect l="14756" t="18989" r="15824" b="24779"/>
          <a:stretch/>
        </p:blipFill>
        <p:spPr>
          <a:xfrm rot="5400000">
            <a:off x="7205059" y="1659194"/>
            <a:ext cx="4984436" cy="3028122"/>
          </a:xfrm>
          <a:prstGeom prst="rect">
            <a:avLst/>
          </a:prstGeom>
        </p:spPr>
      </p:pic>
    </p:spTree>
    <p:extLst>
      <p:ext uri="{BB962C8B-B14F-4D97-AF65-F5344CB8AC3E}">
        <p14:creationId xmlns:p14="http://schemas.microsoft.com/office/powerpoint/2010/main" val="2049873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3457-BF95-4964-8D12-89882213D888}"/>
              </a:ext>
            </a:extLst>
          </p:cNvPr>
          <p:cNvSpPr>
            <a:spLocks noGrp="1"/>
          </p:cNvSpPr>
          <p:nvPr>
            <p:ph type="title"/>
          </p:nvPr>
        </p:nvSpPr>
        <p:spPr>
          <a:xfrm>
            <a:off x="215970" y="107670"/>
            <a:ext cx="4089605" cy="667582"/>
          </a:xfrm>
        </p:spPr>
        <p:txBody>
          <a:bodyPr>
            <a:noAutofit/>
          </a:bodyPr>
          <a:lstStyle/>
          <a:p>
            <a:r>
              <a:rPr lang="en-NZ" sz="2400" b="0" i="0" dirty="0">
                <a:solidFill>
                  <a:srgbClr val="222222"/>
                </a:solidFill>
                <a:effectLst/>
                <a:latin typeface="Karla" pitchFamily="2" charset="0"/>
              </a:rPr>
              <a:t>Vanessa </a:t>
            </a:r>
            <a:r>
              <a:rPr lang="en-NZ" sz="2400" b="0" i="0" dirty="0" err="1">
                <a:solidFill>
                  <a:srgbClr val="222222"/>
                </a:solidFill>
                <a:effectLst/>
                <a:latin typeface="Karla" pitchFamily="2" charset="0"/>
              </a:rPr>
              <a:t>Wairata</a:t>
            </a:r>
            <a:r>
              <a:rPr lang="en-NZ" sz="2400" b="0" i="0" dirty="0">
                <a:solidFill>
                  <a:srgbClr val="222222"/>
                </a:solidFill>
                <a:effectLst/>
                <a:latin typeface="Karla" pitchFamily="2" charset="0"/>
              </a:rPr>
              <a:t> Edwards</a:t>
            </a:r>
            <a:endParaRPr lang="en-NZ" sz="2400" dirty="0"/>
          </a:p>
        </p:txBody>
      </p:sp>
      <p:sp>
        <p:nvSpPr>
          <p:cNvPr id="3" name="Content Placeholder 2">
            <a:extLst>
              <a:ext uri="{FF2B5EF4-FFF2-40B4-BE49-F238E27FC236}">
                <a16:creationId xmlns:a16="http://schemas.microsoft.com/office/drawing/2014/main" id="{0058FC86-0E82-4B8D-AEAE-870FF5C52419}"/>
              </a:ext>
            </a:extLst>
          </p:cNvPr>
          <p:cNvSpPr>
            <a:spLocks noGrp="1"/>
          </p:cNvSpPr>
          <p:nvPr>
            <p:ph idx="1"/>
          </p:nvPr>
        </p:nvSpPr>
        <p:spPr>
          <a:xfrm>
            <a:off x="4154556" y="1825625"/>
            <a:ext cx="7199243" cy="4351338"/>
          </a:xfrm>
        </p:spPr>
        <p:txBody>
          <a:bodyPr/>
          <a:lstStyle/>
          <a:p>
            <a:endParaRPr lang="en-NZ" dirty="0"/>
          </a:p>
        </p:txBody>
      </p:sp>
      <p:pic>
        <p:nvPicPr>
          <p:cNvPr id="10242" name="Picture 2">
            <a:extLst>
              <a:ext uri="{FF2B5EF4-FFF2-40B4-BE49-F238E27FC236}">
                <a16:creationId xmlns:a16="http://schemas.microsoft.com/office/drawing/2014/main" id="{1E309B6F-D0A6-4EDF-ACBF-B03F1506F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70" y="775252"/>
            <a:ext cx="3938587" cy="590326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2D066005-1088-4A4D-B7A9-FD24CC2CE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575" y="1193578"/>
            <a:ext cx="3668249" cy="549807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EC31A4F6-0E6C-419C-B7E9-DD5103809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4842" y="1252253"/>
            <a:ext cx="3668248" cy="549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888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EC86B-196F-4160-8FFC-DF0BA3E36786}"/>
              </a:ext>
            </a:extLst>
          </p:cNvPr>
          <p:cNvSpPr>
            <a:spLocks noGrp="1"/>
          </p:cNvSpPr>
          <p:nvPr>
            <p:ph type="title"/>
          </p:nvPr>
        </p:nvSpPr>
        <p:spPr>
          <a:xfrm>
            <a:off x="142461" y="282990"/>
            <a:ext cx="3703983" cy="499579"/>
          </a:xfrm>
        </p:spPr>
        <p:txBody>
          <a:bodyPr>
            <a:normAutofit fontScale="90000"/>
          </a:bodyPr>
          <a:lstStyle/>
          <a:p>
            <a:r>
              <a:rPr lang="en-NZ" dirty="0"/>
              <a:t>Virginia King – Word strings</a:t>
            </a:r>
          </a:p>
        </p:txBody>
      </p:sp>
      <p:sp>
        <p:nvSpPr>
          <p:cNvPr id="3" name="Content Placeholder 2">
            <a:extLst>
              <a:ext uri="{FF2B5EF4-FFF2-40B4-BE49-F238E27FC236}">
                <a16:creationId xmlns:a16="http://schemas.microsoft.com/office/drawing/2014/main" id="{394BA6B5-A6F4-45F4-AA9C-8E2BE1B7D163}"/>
              </a:ext>
            </a:extLst>
          </p:cNvPr>
          <p:cNvSpPr>
            <a:spLocks noGrp="1"/>
          </p:cNvSpPr>
          <p:nvPr>
            <p:ph idx="1"/>
          </p:nvPr>
        </p:nvSpPr>
        <p:spPr>
          <a:xfrm>
            <a:off x="142461" y="1023177"/>
            <a:ext cx="4399722" cy="5469698"/>
          </a:xfrm>
        </p:spPr>
        <p:txBody>
          <a:bodyPr>
            <a:normAutofit fontScale="62500" lnSpcReduction="20000"/>
          </a:bodyPr>
          <a:lstStyle/>
          <a:p>
            <a:pPr marL="0" indent="0" algn="l">
              <a:buNone/>
            </a:pPr>
            <a:r>
              <a:rPr lang="en-NZ" b="1" i="0" u="none" strike="noStrike" dirty="0">
                <a:solidFill>
                  <a:srgbClr val="000000"/>
                </a:solidFill>
                <a:effectLst/>
                <a:latin typeface="proxima-nova"/>
              </a:rPr>
              <a:t>2009</a:t>
            </a:r>
            <a:endParaRPr lang="en-NZ" b="0" i="0" u="none" strike="noStrike" dirty="0">
              <a:solidFill>
                <a:srgbClr val="000000"/>
              </a:solidFill>
              <a:effectLst/>
              <a:latin typeface="proxima-nova"/>
            </a:endParaRPr>
          </a:p>
          <a:p>
            <a:pPr marL="0" indent="0" algn="l">
              <a:buNone/>
            </a:pPr>
            <a:r>
              <a:rPr lang="en-NZ" b="0" i="0" u="none" strike="noStrike" dirty="0">
                <a:solidFill>
                  <a:srgbClr val="000000"/>
                </a:solidFill>
                <a:effectLst/>
                <a:latin typeface="proxima-nova"/>
              </a:rPr>
              <a:t>Floating land - Rising Seas.</a:t>
            </a:r>
          </a:p>
          <a:p>
            <a:pPr marL="0" indent="0" algn="l">
              <a:buNone/>
            </a:pPr>
            <a:r>
              <a:rPr lang="en-NZ" b="0" i="0" u="none" strike="noStrike" dirty="0">
                <a:solidFill>
                  <a:srgbClr val="000000"/>
                </a:solidFill>
                <a:effectLst/>
                <a:latin typeface="proxima-nova"/>
              </a:rPr>
              <a:t>Created during the Artist and Writer's Symposium, Lake </a:t>
            </a:r>
            <a:r>
              <a:rPr lang="en-NZ" b="0" i="0" u="none" strike="noStrike" dirty="0" err="1">
                <a:solidFill>
                  <a:srgbClr val="000000"/>
                </a:solidFill>
                <a:effectLst/>
                <a:latin typeface="proxima-nova"/>
              </a:rPr>
              <a:t>Cootharaba</a:t>
            </a:r>
            <a:r>
              <a:rPr lang="en-NZ" b="0" i="0" u="none" strike="noStrike" dirty="0">
                <a:solidFill>
                  <a:srgbClr val="000000"/>
                </a:solidFill>
                <a:effectLst/>
                <a:latin typeface="proxima-nova"/>
              </a:rPr>
              <a:t>, Boreen Point, Noosa.</a:t>
            </a:r>
          </a:p>
          <a:p>
            <a:pPr marL="0" indent="0" algn="l">
              <a:buNone/>
            </a:pPr>
            <a:r>
              <a:rPr lang="en-NZ" b="0" i="0" u="none" strike="noStrike" dirty="0">
                <a:solidFill>
                  <a:srgbClr val="000000"/>
                </a:solidFill>
                <a:effectLst/>
                <a:latin typeface="proxima-nova"/>
              </a:rPr>
              <a:t>The twelve hand cut word-strings were floated in the lake, across the land and in the air. They allude to and re-float past histories of Lake </a:t>
            </a:r>
            <a:r>
              <a:rPr lang="en-NZ" b="0" i="0" u="none" strike="noStrike" dirty="0" err="1">
                <a:solidFill>
                  <a:srgbClr val="000000"/>
                </a:solidFill>
                <a:effectLst/>
                <a:latin typeface="proxima-nova"/>
              </a:rPr>
              <a:t>Cootharaba</a:t>
            </a:r>
            <a:r>
              <a:rPr lang="en-NZ" b="0" i="0" u="none" strike="noStrike" dirty="0">
                <a:solidFill>
                  <a:srgbClr val="000000"/>
                </a:solidFill>
                <a:effectLst/>
                <a:latin typeface="proxima-nova"/>
              </a:rPr>
              <a:t>; Aboriginal and Colonial.</a:t>
            </a:r>
          </a:p>
          <a:p>
            <a:pPr marL="0" indent="0" algn="l">
              <a:buNone/>
            </a:pPr>
            <a:r>
              <a:rPr lang="en-NZ" b="0" i="0" u="none" strike="noStrike" dirty="0">
                <a:solidFill>
                  <a:srgbClr val="000000"/>
                </a:solidFill>
                <a:effectLst/>
                <a:latin typeface="proxima-nova"/>
              </a:rPr>
              <a:t>My concept was to create strings of words, referring to our written culture. To assemble phrases that suggest past and present loss, combined with references about environmental neglect, global warming, the plunder of the oceans, rising seas, endangered coral reefs and storm wreckage. Before leaving New Zealand I had made a complete alphabet of plywood templates that we used for cutting the 200 or more characters needed to write the words.</a:t>
            </a:r>
          </a:p>
          <a:p>
            <a:endParaRPr lang="en-NZ" dirty="0"/>
          </a:p>
        </p:txBody>
      </p:sp>
      <p:pic>
        <p:nvPicPr>
          <p:cNvPr id="5" name="Picture 4">
            <a:extLst>
              <a:ext uri="{FF2B5EF4-FFF2-40B4-BE49-F238E27FC236}">
                <a16:creationId xmlns:a16="http://schemas.microsoft.com/office/drawing/2014/main" id="{64AAF393-C328-4D05-B87E-322DEF21C64F}"/>
              </a:ext>
            </a:extLst>
          </p:cNvPr>
          <p:cNvPicPr>
            <a:picLocks noChangeAspect="1"/>
          </p:cNvPicPr>
          <p:nvPr/>
        </p:nvPicPr>
        <p:blipFill>
          <a:blip r:embed="rId2"/>
          <a:stretch>
            <a:fillRect/>
          </a:stretch>
        </p:blipFill>
        <p:spPr>
          <a:xfrm>
            <a:off x="4708203" y="95457"/>
            <a:ext cx="6165942" cy="3727174"/>
          </a:xfrm>
          <a:prstGeom prst="rect">
            <a:avLst/>
          </a:prstGeom>
        </p:spPr>
      </p:pic>
      <p:pic>
        <p:nvPicPr>
          <p:cNvPr id="7" name="Picture 6">
            <a:extLst>
              <a:ext uri="{FF2B5EF4-FFF2-40B4-BE49-F238E27FC236}">
                <a16:creationId xmlns:a16="http://schemas.microsoft.com/office/drawing/2014/main" id="{799C6C16-0346-427F-85E6-862997EDF7F8}"/>
              </a:ext>
            </a:extLst>
          </p:cNvPr>
          <p:cNvPicPr>
            <a:picLocks noChangeAspect="1"/>
          </p:cNvPicPr>
          <p:nvPr/>
        </p:nvPicPr>
        <p:blipFill>
          <a:blip r:embed="rId3"/>
          <a:stretch>
            <a:fillRect/>
          </a:stretch>
        </p:blipFill>
        <p:spPr>
          <a:xfrm>
            <a:off x="7252756" y="4000464"/>
            <a:ext cx="4399722" cy="2648813"/>
          </a:xfrm>
          <a:prstGeom prst="rect">
            <a:avLst/>
          </a:prstGeom>
        </p:spPr>
      </p:pic>
    </p:spTree>
    <p:extLst>
      <p:ext uri="{BB962C8B-B14F-4D97-AF65-F5344CB8AC3E}">
        <p14:creationId xmlns:p14="http://schemas.microsoft.com/office/powerpoint/2010/main" val="62744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F5817-9FA1-4A2B-A6F2-AB698338D0BF}"/>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37DB192A-A2E8-4E68-AB53-BC1133DDDD41}"/>
              </a:ext>
            </a:extLst>
          </p:cNvPr>
          <p:cNvSpPr>
            <a:spLocks noGrp="1"/>
          </p:cNvSpPr>
          <p:nvPr>
            <p:ph idx="1"/>
          </p:nvPr>
        </p:nvSpPr>
        <p:spPr/>
        <p:txBody>
          <a:bodyPr/>
          <a:lstStyle/>
          <a:p>
            <a:endParaRPr lang="en-NZ" dirty="0"/>
          </a:p>
        </p:txBody>
      </p:sp>
      <p:pic>
        <p:nvPicPr>
          <p:cNvPr id="1026" name="Picture 2" descr="Waitangi Rosary by Robert Jahnke">
            <a:extLst>
              <a:ext uri="{FF2B5EF4-FFF2-40B4-BE49-F238E27FC236}">
                <a16:creationId xmlns:a16="http://schemas.microsoft.com/office/drawing/2014/main" id="{DB23C756-AFBB-4AE3-A5FC-C7E7F9CF3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69" y="166846"/>
            <a:ext cx="6893494" cy="2312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itangi Rosary by Robert Jahnke">
            <a:extLst>
              <a:ext uri="{FF2B5EF4-FFF2-40B4-BE49-F238E27FC236}">
                <a16:creationId xmlns:a16="http://schemas.microsoft.com/office/drawing/2014/main" id="{EFCFE5A6-293C-4E8F-AAA3-D0D588482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900" y="0"/>
            <a:ext cx="4991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itangi Rosary by Robert Jahnke">
            <a:extLst>
              <a:ext uri="{FF2B5EF4-FFF2-40B4-BE49-F238E27FC236}">
                <a16:creationId xmlns:a16="http://schemas.microsoft.com/office/drawing/2014/main" id="{295078FC-C8F4-4DBA-B8BB-95B46030C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968" y="2684287"/>
            <a:ext cx="2807071" cy="380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046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0CA16-D22F-4434-9B23-0D84B272551B}"/>
              </a:ext>
            </a:extLst>
          </p:cNvPr>
          <p:cNvSpPr>
            <a:spLocks noGrp="1"/>
          </p:cNvSpPr>
          <p:nvPr>
            <p:ph type="title"/>
          </p:nvPr>
        </p:nvSpPr>
        <p:spPr>
          <a:xfrm>
            <a:off x="271669" y="235917"/>
            <a:ext cx="4946373" cy="1385197"/>
          </a:xfrm>
        </p:spPr>
        <p:txBody>
          <a:bodyPr>
            <a:normAutofit fontScale="90000"/>
          </a:bodyPr>
          <a:lstStyle/>
          <a:p>
            <a:r>
              <a:rPr lang="en-NZ" dirty="0"/>
              <a:t>Virginia King, FLOATING ALPHABET, 2019 </a:t>
            </a:r>
          </a:p>
        </p:txBody>
      </p:sp>
      <p:sp>
        <p:nvSpPr>
          <p:cNvPr id="3" name="Content Placeholder 2">
            <a:extLst>
              <a:ext uri="{FF2B5EF4-FFF2-40B4-BE49-F238E27FC236}">
                <a16:creationId xmlns:a16="http://schemas.microsoft.com/office/drawing/2014/main" id="{B2110269-5793-4A3A-A862-CF58F5E00CDD}"/>
              </a:ext>
            </a:extLst>
          </p:cNvPr>
          <p:cNvSpPr>
            <a:spLocks noGrp="1"/>
          </p:cNvSpPr>
          <p:nvPr>
            <p:ph idx="1"/>
          </p:nvPr>
        </p:nvSpPr>
        <p:spPr>
          <a:xfrm>
            <a:off x="271670" y="1690688"/>
            <a:ext cx="4250634" cy="4931395"/>
          </a:xfrm>
        </p:spPr>
        <p:txBody>
          <a:bodyPr>
            <a:normAutofit fontScale="62500" lnSpcReduction="20000"/>
          </a:bodyPr>
          <a:lstStyle/>
          <a:p>
            <a:pPr marL="0" indent="0" algn="l">
              <a:buNone/>
            </a:pPr>
            <a:r>
              <a:rPr lang="en-NZ" b="0" i="0" u="none" strike="noStrike" dirty="0">
                <a:solidFill>
                  <a:srgbClr val="000000"/>
                </a:solidFill>
                <a:effectLst/>
                <a:latin typeface="proxima-nova"/>
              </a:rPr>
              <a:t>The assemblage of floating letters celebrates Venice as the heart of printing in the fifteenth century, when the Republic of Venice became the centre of the printing industry in Europe. The assemblage of floating letters alludes to the migration of language. The classical Roman characters are combined with and echo the characters in the Latin quotation PAX TIBI MARCE ENVANGELISTA MEVS, carved on the marble tablet beneath the paw of the Lion of Venice. This performance work was floated in the Canal di </a:t>
            </a:r>
            <a:r>
              <a:rPr lang="en-NZ" b="0" i="0" u="none" strike="noStrike" dirty="0" err="1">
                <a:solidFill>
                  <a:srgbClr val="000000"/>
                </a:solidFill>
                <a:effectLst/>
                <a:latin typeface="proxima-nova"/>
              </a:rPr>
              <a:t>Sant’Alvise</a:t>
            </a:r>
            <a:r>
              <a:rPr lang="en-NZ" b="0" i="0" u="none" strike="noStrike" dirty="0">
                <a:solidFill>
                  <a:srgbClr val="000000"/>
                </a:solidFill>
                <a:effectLst/>
                <a:latin typeface="proxima-nova"/>
              </a:rPr>
              <a:t> in June where it was photographed and videoed. </a:t>
            </a:r>
            <a:br>
              <a:rPr lang="en-NZ" b="0" i="0" u="none" strike="noStrike" dirty="0">
                <a:solidFill>
                  <a:srgbClr val="000000"/>
                </a:solidFill>
                <a:effectLst/>
                <a:latin typeface="proxima-nova"/>
              </a:rPr>
            </a:br>
            <a:br>
              <a:rPr lang="en-NZ" b="0" i="0" u="none" strike="noStrike" dirty="0">
                <a:solidFill>
                  <a:srgbClr val="000000"/>
                </a:solidFill>
                <a:effectLst/>
                <a:latin typeface="proxima-nova"/>
              </a:rPr>
            </a:br>
            <a:r>
              <a:rPr lang="en-NZ" b="0" i="0" u="none" strike="noStrike" dirty="0">
                <a:solidFill>
                  <a:srgbClr val="000000"/>
                </a:solidFill>
                <a:effectLst/>
                <a:latin typeface="proxima-nova"/>
              </a:rPr>
              <a:t>Dimensions: Hoop pine plywood, natural and artificial fibres, acrylic and oil based stains.</a:t>
            </a:r>
          </a:p>
          <a:p>
            <a:pPr marL="0" indent="0" algn="l">
              <a:buNone/>
            </a:pPr>
            <a:br>
              <a:rPr lang="en-NZ" b="0" i="0" u="none" strike="noStrike" dirty="0">
                <a:solidFill>
                  <a:srgbClr val="000000"/>
                </a:solidFill>
                <a:effectLst/>
                <a:latin typeface="proxima-nova"/>
              </a:rPr>
            </a:br>
            <a:r>
              <a:rPr lang="en-NZ" b="0" i="0" u="none" strike="noStrike" dirty="0">
                <a:solidFill>
                  <a:srgbClr val="000000"/>
                </a:solidFill>
                <a:effectLst/>
                <a:latin typeface="proxima-nova"/>
              </a:rPr>
              <a:t>Materials: Hoop pine plywood, natural and artificial fibres, acrylic and oil based </a:t>
            </a:r>
            <a:r>
              <a:rPr lang="en-NZ" b="0" i="0" u="none" strike="noStrike" dirty="0" err="1">
                <a:solidFill>
                  <a:srgbClr val="000000"/>
                </a:solidFill>
                <a:effectLst/>
                <a:latin typeface="proxima-nova"/>
              </a:rPr>
              <a:t>stains.Dimensions</a:t>
            </a:r>
            <a:r>
              <a:rPr lang="en-NZ" b="0" i="0" u="none" strike="noStrike" dirty="0">
                <a:solidFill>
                  <a:srgbClr val="000000"/>
                </a:solidFill>
                <a:effectLst/>
                <a:latin typeface="proxima-nova"/>
              </a:rPr>
              <a:t>: </a:t>
            </a:r>
            <a:r>
              <a:rPr lang="en-NZ" b="0" i="0" u="none" strike="noStrike" dirty="0" err="1">
                <a:solidFill>
                  <a:srgbClr val="000000"/>
                </a:solidFill>
                <a:effectLst/>
                <a:latin typeface="proxima-nova"/>
              </a:rPr>
              <a:t>Lettere</a:t>
            </a:r>
            <a:r>
              <a:rPr lang="en-NZ" b="0" i="0" u="none" strike="noStrike" dirty="0">
                <a:solidFill>
                  <a:srgbClr val="000000"/>
                </a:solidFill>
                <a:effectLst/>
                <a:latin typeface="proxima-nova"/>
              </a:rPr>
              <a:t> da Venezia. Length 3.200mm</a:t>
            </a:r>
          </a:p>
          <a:p>
            <a:endParaRPr lang="en-NZ" dirty="0"/>
          </a:p>
        </p:txBody>
      </p:sp>
      <p:pic>
        <p:nvPicPr>
          <p:cNvPr id="5" name="Picture 4">
            <a:extLst>
              <a:ext uri="{FF2B5EF4-FFF2-40B4-BE49-F238E27FC236}">
                <a16:creationId xmlns:a16="http://schemas.microsoft.com/office/drawing/2014/main" id="{C24DAAA0-8D8D-47FF-92FF-48BDB221B8EE}"/>
              </a:ext>
            </a:extLst>
          </p:cNvPr>
          <p:cNvPicPr>
            <a:picLocks noChangeAspect="1"/>
          </p:cNvPicPr>
          <p:nvPr/>
        </p:nvPicPr>
        <p:blipFill>
          <a:blip r:embed="rId2"/>
          <a:stretch>
            <a:fillRect/>
          </a:stretch>
        </p:blipFill>
        <p:spPr>
          <a:xfrm>
            <a:off x="5234611" y="136074"/>
            <a:ext cx="6516757" cy="2372694"/>
          </a:xfrm>
          <a:prstGeom prst="rect">
            <a:avLst/>
          </a:prstGeom>
        </p:spPr>
      </p:pic>
      <p:pic>
        <p:nvPicPr>
          <p:cNvPr id="7" name="Picture 6">
            <a:extLst>
              <a:ext uri="{FF2B5EF4-FFF2-40B4-BE49-F238E27FC236}">
                <a16:creationId xmlns:a16="http://schemas.microsoft.com/office/drawing/2014/main" id="{BFC9D8DB-D15F-49F1-A5C2-E731D73B843A}"/>
              </a:ext>
            </a:extLst>
          </p:cNvPr>
          <p:cNvPicPr>
            <a:picLocks noChangeAspect="1"/>
          </p:cNvPicPr>
          <p:nvPr/>
        </p:nvPicPr>
        <p:blipFill>
          <a:blip r:embed="rId3"/>
          <a:stretch>
            <a:fillRect/>
          </a:stretch>
        </p:blipFill>
        <p:spPr>
          <a:xfrm>
            <a:off x="5234611" y="2643809"/>
            <a:ext cx="6165205" cy="4214191"/>
          </a:xfrm>
          <a:prstGeom prst="rect">
            <a:avLst/>
          </a:prstGeom>
        </p:spPr>
      </p:pic>
    </p:spTree>
    <p:extLst>
      <p:ext uri="{BB962C8B-B14F-4D97-AF65-F5344CB8AC3E}">
        <p14:creationId xmlns:p14="http://schemas.microsoft.com/office/powerpoint/2010/main" val="735956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D7AB-F375-4E6B-B720-36B9619B3E24}"/>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2C3D9C5C-C969-4653-9893-6F06324D19C7}"/>
              </a:ext>
            </a:extLst>
          </p:cNvPr>
          <p:cNvSpPr>
            <a:spLocks noGrp="1"/>
          </p:cNvSpPr>
          <p:nvPr>
            <p:ph idx="1"/>
          </p:nvPr>
        </p:nvSpPr>
        <p:spPr>
          <a:xfrm>
            <a:off x="5814390" y="3697357"/>
            <a:ext cx="6082749" cy="2479606"/>
          </a:xfrm>
        </p:spPr>
        <p:txBody>
          <a:bodyPr>
            <a:normAutofit lnSpcReduction="10000"/>
          </a:bodyPr>
          <a:lstStyle/>
          <a:p>
            <a:pPr marL="0" indent="0">
              <a:buNone/>
            </a:pPr>
            <a:r>
              <a:rPr lang="en-NZ" dirty="0"/>
              <a:t>Tessa Williams, #It’sNotAboutATie, 2021, (merit award in the </a:t>
            </a:r>
            <a:r>
              <a:rPr lang="en-NZ" dirty="0" err="1"/>
              <a:t>The</a:t>
            </a:r>
            <a:r>
              <a:rPr lang="en-NZ" dirty="0"/>
              <a:t> </a:t>
            </a:r>
            <a:r>
              <a:rPr lang="en-NZ" dirty="0" err="1"/>
              <a:t>Kiingi</a:t>
            </a:r>
            <a:r>
              <a:rPr lang="en-NZ" dirty="0"/>
              <a:t> </a:t>
            </a:r>
            <a:r>
              <a:rPr lang="en-NZ" dirty="0" err="1"/>
              <a:t>Tuheitia</a:t>
            </a:r>
            <a:r>
              <a:rPr lang="en-NZ" dirty="0"/>
              <a:t> Portraiture Award 2021)</a:t>
            </a:r>
          </a:p>
          <a:p>
            <a:pPr marL="0" indent="0">
              <a:buNone/>
            </a:pPr>
            <a:r>
              <a:rPr lang="en-NZ" dirty="0"/>
              <a:t>Tessa Williams on </a:t>
            </a:r>
            <a:r>
              <a:rPr lang="en-NZ" dirty="0">
                <a:hlinkClick r:id="rId2"/>
              </a:rPr>
              <a:t>#ItsNotAboutATie</a:t>
            </a:r>
            <a:endParaRPr lang="en-NZ" dirty="0"/>
          </a:p>
          <a:p>
            <a:pPr marL="0" indent="0">
              <a:buNone/>
            </a:pPr>
            <a:r>
              <a:rPr lang="en-NZ" dirty="0">
                <a:hlinkClick r:id="rId3"/>
              </a:rPr>
              <a:t>https://www.youtube.com/watch?v=PJPSurYUaSw</a:t>
            </a:r>
            <a:endParaRPr lang="en-NZ" dirty="0"/>
          </a:p>
          <a:p>
            <a:pPr marL="0" indent="0">
              <a:buNone/>
            </a:pPr>
            <a:endParaRPr lang="en-NZ" dirty="0"/>
          </a:p>
        </p:txBody>
      </p:sp>
      <p:pic>
        <p:nvPicPr>
          <p:cNvPr id="5" name="Picture 4">
            <a:extLst>
              <a:ext uri="{FF2B5EF4-FFF2-40B4-BE49-F238E27FC236}">
                <a16:creationId xmlns:a16="http://schemas.microsoft.com/office/drawing/2014/main" id="{65F4270B-86AE-4F99-9A47-26E7ABB71094}"/>
              </a:ext>
            </a:extLst>
          </p:cNvPr>
          <p:cNvPicPr>
            <a:picLocks noChangeAspect="1"/>
          </p:cNvPicPr>
          <p:nvPr/>
        </p:nvPicPr>
        <p:blipFill>
          <a:blip r:embed="rId4"/>
          <a:stretch>
            <a:fillRect/>
          </a:stretch>
        </p:blipFill>
        <p:spPr>
          <a:xfrm>
            <a:off x="704516" y="0"/>
            <a:ext cx="5018271" cy="6858000"/>
          </a:xfrm>
          <a:prstGeom prst="rect">
            <a:avLst/>
          </a:prstGeom>
        </p:spPr>
      </p:pic>
    </p:spTree>
    <p:extLst>
      <p:ext uri="{BB962C8B-B14F-4D97-AF65-F5344CB8AC3E}">
        <p14:creationId xmlns:p14="http://schemas.microsoft.com/office/powerpoint/2010/main" val="1777638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F263-649E-4F7B-913A-366CF5F2C9F8}"/>
              </a:ext>
            </a:extLst>
          </p:cNvPr>
          <p:cNvSpPr>
            <a:spLocks noGrp="1"/>
          </p:cNvSpPr>
          <p:nvPr>
            <p:ph type="title"/>
          </p:nvPr>
        </p:nvSpPr>
        <p:spPr>
          <a:xfrm>
            <a:off x="619539" y="181458"/>
            <a:ext cx="10515600" cy="847449"/>
          </a:xfrm>
        </p:spPr>
        <p:txBody>
          <a:bodyPr/>
          <a:lstStyle/>
          <a:p>
            <a:r>
              <a:rPr lang="en-NZ" dirty="0"/>
              <a:t>Theme of your artwork</a:t>
            </a:r>
          </a:p>
        </p:txBody>
      </p:sp>
      <p:sp>
        <p:nvSpPr>
          <p:cNvPr id="3" name="Content Placeholder 2">
            <a:extLst>
              <a:ext uri="{FF2B5EF4-FFF2-40B4-BE49-F238E27FC236}">
                <a16:creationId xmlns:a16="http://schemas.microsoft.com/office/drawing/2014/main" id="{E1C62528-61AF-4284-943E-E24E6DD09397}"/>
              </a:ext>
            </a:extLst>
          </p:cNvPr>
          <p:cNvSpPr>
            <a:spLocks noGrp="1"/>
          </p:cNvSpPr>
          <p:nvPr>
            <p:ph idx="1"/>
          </p:nvPr>
        </p:nvSpPr>
        <p:spPr>
          <a:xfrm>
            <a:off x="619539" y="950981"/>
            <a:ext cx="4191000" cy="5410062"/>
          </a:xfrm>
        </p:spPr>
        <p:txBody>
          <a:bodyPr>
            <a:normAutofit fontScale="92500" lnSpcReduction="10000"/>
          </a:bodyPr>
          <a:lstStyle/>
          <a:p>
            <a:pPr marL="0" indent="0">
              <a:buNone/>
            </a:pPr>
            <a:r>
              <a:rPr lang="en-NZ" dirty="0"/>
              <a:t>Select a theme from the following list:</a:t>
            </a:r>
          </a:p>
          <a:p>
            <a:r>
              <a:rPr lang="en-NZ" dirty="0"/>
              <a:t>Tiriti o te Waitangi</a:t>
            </a:r>
          </a:p>
          <a:p>
            <a:r>
              <a:rPr lang="en-NZ" dirty="0"/>
              <a:t>Treaty claims</a:t>
            </a:r>
          </a:p>
          <a:p>
            <a:r>
              <a:rPr lang="en-NZ" dirty="0"/>
              <a:t>Treaty protests</a:t>
            </a:r>
          </a:p>
          <a:p>
            <a:r>
              <a:rPr lang="en-NZ" dirty="0"/>
              <a:t>Treaty settlements</a:t>
            </a:r>
          </a:p>
          <a:p>
            <a:r>
              <a:rPr lang="en-NZ" dirty="0" err="1"/>
              <a:t>Parihaka</a:t>
            </a:r>
            <a:endParaRPr lang="en-NZ" dirty="0"/>
          </a:p>
          <a:p>
            <a:r>
              <a:rPr lang="en-NZ" dirty="0"/>
              <a:t>Land wars</a:t>
            </a:r>
          </a:p>
          <a:p>
            <a:r>
              <a:rPr lang="en-NZ" dirty="0"/>
              <a:t>Te Reo</a:t>
            </a:r>
          </a:p>
          <a:p>
            <a:r>
              <a:rPr lang="en-NZ" dirty="0" err="1"/>
              <a:t>Matariki</a:t>
            </a:r>
            <a:endParaRPr lang="en-NZ" dirty="0"/>
          </a:p>
          <a:p>
            <a:r>
              <a:rPr lang="en-NZ" dirty="0" err="1"/>
              <a:t>Tūrangawaewae</a:t>
            </a:r>
            <a:endParaRPr lang="en-NZ" dirty="0"/>
          </a:p>
          <a:p>
            <a:r>
              <a:rPr lang="en-NZ" dirty="0"/>
              <a:t>Colonisation</a:t>
            </a:r>
          </a:p>
          <a:p>
            <a:endParaRPr lang="en-NZ" dirty="0"/>
          </a:p>
        </p:txBody>
      </p:sp>
      <p:sp>
        <p:nvSpPr>
          <p:cNvPr id="4" name="Content Placeholder 2">
            <a:extLst>
              <a:ext uri="{FF2B5EF4-FFF2-40B4-BE49-F238E27FC236}">
                <a16:creationId xmlns:a16="http://schemas.microsoft.com/office/drawing/2014/main" id="{B02CFEFD-828D-44F1-A486-B353AB826541}"/>
              </a:ext>
            </a:extLst>
          </p:cNvPr>
          <p:cNvSpPr txBox="1">
            <a:spLocks/>
          </p:cNvSpPr>
          <p:nvPr/>
        </p:nvSpPr>
        <p:spPr>
          <a:xfrm>
            <a:off x="6530009" y="605182"/>
            <a:ext cx="4833730" cy="70874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Super Heroes</a:t>
            </a:r>
          </a:p>
          <a:p>
            <a:r>
              <a:rPr lang="en-NZ" dirty="0"/>
              <a:t>Villains</a:t>
            </a:r>
          </a:p>
          <a:p>
            <a:r>
              <a:rPr lang="en-NZ" dirty="0"/>
              <a:t>Nuclear testing in the Pacific</a:t>
            </a:r>
          </a:p>
          <a:p>
            <a:r>
              <a:rPr lang="en-NZ" dirty="0"/>
              <a:t>Protecting NZ fisheries</a:t>
            </a:r>
          </a:p>
          <a:p>
            <a:r>
              <a:rPr lang="en-NZ" dirty="0"/>
              <a:t>Kauri dieback</a:t>
            </a:r>
          </a:p>
          <a:p>
            <a:r>
              <a:rPr lang="en-NZ" dirty="0" err="1"/>
              <a:t>Kaitiakitanga</a:t>
            </a:r>
            <a:r>
              <a:rPr lang="en-NZ" dirty="0"/>
              <a:t> </a:t>
            </a:r>
          </a:p>
          <a:p>
            <a:r>
              <a:rPr lang="en-NZ" dirty="0"/>
              <a:t>Mana</a:t>
            </a:r>
          </a:p>
          <a:p>
            <a:r>
              <a:rPr lang="en-NZ" dirty="0"/>
              <a:t>The Gods</a:t>
            </a:r>
          </a:p>
          <a:p>
            <a:r>
              <a:rPr lang="en-NZ" dirty="0"/>
              <a:t>Maui</a:t>
            </a:r>
          </a:p>
          <a:p>
            <a:r>
              <a:rPr lang="en-NZ" dirty="0"/>
              <a:t>Māori </a:t>
            </a:r>
            <a:r>
              <a:rPr lang="en-NZ" dirty="0" err="1"/>
              <a:t>Rongoã</a:t>
            </a:r>
            <a:r>
              <a:rPr lang="en-NZ" dirty="0"/>
              <a:t> - medicinal plants</a:t>
            </a:r>
          </a:p>
          <a:p>
            <a:r>
              <a:rPr lang="en-NZ" dirty="0"/>
              <a:t>Cultural appropriation </a:t>
            </a:r>
          </a:p>
          <a:p>
            <a:endParaRPr lang="en-NZ" dirty="0"/>
          </a:p>
        </p:txBody>
      </p:sp>
    </p:spTree>
    <p:extLst>
      <p:ext uri="{BB962C8B-B14F-4D97-AF65-F5344CB8AC3E}">
        <p14:creationId xmlns:p14="http://schemas.microsoft.com/office/powerpoint/2010/main" val="2074790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549E7-CD1D-4829-98A8-2586A8EB79D0}"/>
              </a:ext>
            </a:extLst>
          </p:cNvPr>
          <p:cNvSpPr>
            <a:spLocks noGrp="1"/>
          </p:cNvSpPr>
          <p:nvPr>
            <p:ph type="title"/>
          </p:nvPr>
        </p:nvSpPr>
        <p:spPr/>
        <p:txBody>
          <a:bodyPr/>
          <a:lstStyle/>
          <a:p>
            <a:r>
              <a:rPr lang="en-NZ" dirty="0"/>
              <a:t>Research your chosen theme </a:t>
            </a:r>
          </a:p>
        </p:txBody>
      </p:sp>
      <p:sp>
        <p:nvSpPr>
          <p:cNvPr id="3" name="Content Placeholder 2">
            <a:extLst>
              <a:ext uri="{FF2B5EF4-FFF2-40B4-BE49-F238E27FC236}">
                <a16:creationId xmlns:a16="http://schemas.microsoft.com/office/drawing/2014/main" id="{D9D27A77-8153-454D-8333-BB5FAF31D3F5}"/>
              </a:ext>
            </a:extLst>
          </p:cNvPr>
          <p:cNvSpPr>
            <a:spLocks noGrp="1"/>
          </p:cNvSpPr>
          <p:nvPr>
            <p:ph idx="1"/>
          </p:nvPr>
        </p:nvSpPr>
        <p:spPr>
          <a:xfrm>
            <a:off x="838200" y="1508166"/>
            <a:ext cx="10515600" cy="4984709"/>
          </a:xfrm>
        </p:spPr>
        <p:txBody>
          <a:bodyPr>
            <a:normAutofit/>
          </a:bodyPr>
          <a:lstStyle/>
          <a:p>
            <a:r>
              <a:rPr lang="en-NZ" dirty="0"/>
              <a:t>Create a list of words in Māori and English related to your theme.</a:t>
            </a:r>
          </a:p>
          <a:p>
            <a:r>
              <a:rPr lang="en-NZ" dirty="0"/>
              <a:t>Think of 10 objects that you can push into the clay to make an impression related to these words </a:t>
            </a:r>
          </a:p>
          <a:p>
            <a:r>
              <a:rPr lang="en-NZ" dirty="0"/>
              <a:t>Collect what you need to make an impression in the clay</a:t>
            </a:r>
          </a:p>
          <a:p>
            <a:r>
              <a:rPr lang="en-NZ" dirty="0"/>
              <a:t>E.g. Māori </a:t>
            </a:r>
            <a:r>
              <a:rPr lang="en-NZ" dirty="0" err="1"/>
              <a:t>Rongoã</a:t>
            </a:r>
            <a:r>
              <a:rPr lang="en-NZ" dirty="0"/>
              <a:t> - medicine plants theme – I could use a toy stethoscope, a syringe, </a:t>
            </a:r>
            <a:r>
              <a:rPr lang="en-NZ" dirty="0" err="1"/>
              <a:t>Kawakawa</a:t>
            </a:r>
            <a:r>
              <a:rPr lang="en-NZ" dirty="0"/>
              <a:t> leaves, and lettering to spell the word “</a:t>
            </a:r>
            <a:r>
              <a:rPr lang="en-US" dirty="0">
                <a:solidFill>
                  <a:srgbClr val="202124"/>
                </a:solidFill>
                <a:latin typeface="inherit"/>
              </a:rPr>
              <a:t>H</a:t>
            </a:r>
            <a:r>
              <a:rPr kumimoji="0" lang="en-US" altLang="en-US" sz="2800" b="0" i="0" u="none" strike="noStrike" cap="none" normalizeH="0" baseline="0" dirty="0">
                <a:ln>
                  <a:noFill/>
                </a:ln>
                <a:solidFill>
                  <a:srgbClr val="202124"/>
                </a:solidFill>
                <a:effectLst/>
                <a:latin typeface="inherit"/>
              </a:rPr>
              <a:t>auora”</a:t>
            </a:r>
            <a:endParaRPr lang="en-NZ" dirty="0"/>
          </a:p>
          <a:p>
            <a:endParaRPr lang="en-NZ" dirty="0"/>
          </a:p>
        </p:txBody>
      </p:sp>
      <p:sp>
        <p:nvSpPr>
          <p:cNvPr id="5" name="Rectangle 2">
            <a:extLst>
              <a:ext uri="{FF2B5EF4-FFF2-40B4-BE49-F238E27FC236}">
                <a16:creationId xmlns:a16="http://schemas.microsoft.com/office/drawing/2014/main" id="{968573B4-2D2D-4DCF-816B-E1086FCD73D3}"/>
              </a:ext>
            </a:extLst>
          </p:cNvPr>
          <p:cNvSpPr>
            <a:spLocks noChangeArrowheads="1"/>
          </p:cNvSpPr>
          <p:nvPr/>
        </p:nvSpPr>
        <p:spPr bwMode="auto">
          <a:xfrm>
            <a:off x="152400" y="332264"/>
            <a:ext cx="22442"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84762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CD2BE-5484-4F68-AC43-756B634ABC7C}"/>
              </a:ext>
            </a:extLst>
          </p:cNvPr>
          <p:cNvSpPr>
            <a:spLocks noGrp="1"/>
          </p:cNvSpPr>
          <p:nvPr>
            <p:ph type="title"/>
          </p:nvPr>
        </p:nvSpPr>
        <p:spPr>
          <a:xfrm>
            <a:off x="838200" y="2675731"/>
            <a:ext cx="10515600" cy="1325563"/>
          </a:xfrm>
        </p:spPr>
        <p:txBody>
          <a:bodyPr/>
          <a:lstStyle/>
          <a:p>
            <a:pPr algn="ctr"/>
            <a:r>
              <a:rPr lang="en-NZ" dirty="0"/>
              <a:t>Technique</a:t>
            </a:r>
          </a:p>
        </p:txBody>
      </p:sp>
      <p:sp>
        <p:nvSpPr>
          <p:cNvPr id="3" name="Content Placeholder 2">
            <a:extLst>
              <a:ext uri="{FF2B5EF4-FFF2-40B4-BE49-F238E27FC236}">
                <a16:creationId xmlns:a16="http://schemas.microsoft.com/office/drawing/2014/main" id="{BFE71C83-9C2C-460F-BB32-0927CCF1C9A7}"/>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2065799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DBA9-9B0B-481B-9724-3075E5059B76}"/>
              </a:ext>
            </a:extLst>
          </p:cNvPr>
          <p:cNvSpPr>
            <a:spLocks noGrp="1"/>
          </p:cNvSpPr>
          <p:nvPr>
            <p:ph type="title"/>
          </p:nvPr>
        </p:nvSpPr>
        <p:spPr/>
        <p:txBody>
          <a:bodyPr/>
          <a:lstStyle/>
          <a:p>
            <a:r>
              <a:rPr lang="en-NZ" dirty="0"/>
              <a:t>Collecting</a:t>
            </a:r>
          </a:p>
        </p:txBody>
      </p:sp>
      <p:sp>
        <p:nvSpPr>
          <p:cNvPr id="3" name="Content Placeholder 2">
            <a:extLst>
              <a:ext uri="{FF2B5EF4-FFF2-40B4-BE49-F238E27FC236}">
                <a16:creationId xmlns:a16="http://schemas.microsoft.com/office/drawing/2014/main" id="{04C5F8B1-306B-4E94-A93F-2B6140798B6A}"/>
              </a:ext>
            </a:extLst>
          </p:cNvPr>
          <p:cNvSpPr>
            <a:spLocks noGrp="1"/>
          </p:cNvSpPr>
          <p:nvPr>
            <p:ph idx="1"/>
          </p:nvPr>
        </p:nvSpPr>
        <p:spPr/>
        <p:txBody>
          <a:bodyPr>
            <a:normAutofit fontScale="85000" lnSpcReduction="20000"/>
          </a:bodyPr>
          <a:lstStyle/>
          <a:p>
            <a:r>
              <a:rPr lang="en-NZ" dirty="0"/>
              <a:t>Using the plants, flowers, seeds and leaves, 3D letters from the $2 shop and </a:t>
            </a:r>
            <a:r>
              <a:rPr lang="en-NZ"/>
              <a:t>other objects, Lego</a:t>
            </a:r>
            <a:r>
              <a:rPr lang="en-NZ" dirty="0"/>
              <a:t>, toys, dolls, plastic tikis etc….</a:t>
            </a:r>
          </a:p>
          <a:p>
            <a:r>
              <a:rPr lang="en-NZ" dirty="0"/>
              <a:t>You can use gladwrap as a barrier between your object and the clay, most items will need to be washed and soft objects like leaves might be  destroyed in the process. </a:t>
            </a:r>
          </a:p>
          <a:p>
            <a:r>
              <a:rPr lang="en-NZ" dirty="0"/>
              <a:t>Remember to follow tikanga when harvesting native plants. Māori usually say a </a:t>
            </a:r>
            <a:r>
              <a:rPr lang="en-NZ" dirty="0" err="1"/>
              <a:t>karakia</a:t>
            </a:r>
            <a:r>
              <a:rPr lang="en-NZ" dirty="0"/>
              <a:t> (prayer) when harvesting leaves for use. In the </a:t>
            </a:r>
            <a:r>
              <a:rPr lang="en-NZ" dirty="0" err="1"/>
              <a:t>karakia</a:t>
            </a:r>
            <a:r>
              <a:rPr lang="en-NZ" dirty="0"/>
              <a:t>, thanks is given for the plant as well as asking that no harm come to the plant, to the harvester or to whoever will work with the cut material or the finished article. The </a:t>
            </a:r>
            <a:r>
              <a:rPr lang="en-NZ" dirty="0" err="1"/>
              <a:t>karakia</a:t>
            </a:r>
            <a:r>
              <a:rPr lang="en-NZ" dirty="0"/>
              <a:t> focuses the mind on the task at hand and acknowledges that plants are a taonga. </a:t>
            </a:r>
          </a:p>
          <a:p>
            <a:r>
              <a:rPr lang="en-NZ" dirty="0"/>
              <a:t>The discarded leaves can be returned to the ground to compost. Cut the scraps into small pieces as composting takes a long time. Traditionally plant scraps were returned to the ground by the bush they were cut from. A more recent trend is to compost the scraps in a place away from the original plant to avoid the spread of pests and diseases. </a:t>
            </a:r>
          </a:p>
          <a:p>
            <a:endParaRPr lang="en-NZ" dirty="0"/>
          </a:p>
        </p:txBody>
      </p:sp>
    </p:spTree>
    <p:extLst>
      <p:ext uri="{BB962C8B-B14F-4D97-AF65-F5344CB8AC3E}">
        <p14:creationId xmlns:p14="http://schemas.microsoft.com/office/powerpoint/2010/main" val="1939660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3AFF-E3E2-45C9-943C-C896DEBEF615}"/>
              </a:ext>
            </a:extLst>
          </p:cNvPr>
          <p:cNvSpPr>
            <a:spLocks noGrp="1"/>
          </p:cNvSpPr>
          <p:nvPr>
            <p:ph type="title"/>
          </p:nvPr>
        </p:nvSpPr>
        <p:spPr/>
        <p:txBody>
          <a:bodyPr/>
          <a:lstStyle/>
          <a:p>
            <a:r>
              <a:rPr lang="en-NZ" dirty="0"/>
              <a:t>Watch the Demo in class and these Videos to get your head around the process</a:t>
            </a:r>
          </a:p>
        </p:txBody>
      </p:sp>
      <p:sp>
        <p:nvSpPr>
          <p:cNvPr id="3" name="Content Placeholder 2">
            <a:extLst>
              <a:ext uri="{FF2B5EF4-FFF2-40B4-BE49-F238E27FC236}">
                <a16:creationId xmlns:a16="http://schemas.microsoft.com/office/drawing/2014/main" id="{392B072D-53E8-4E28-9988-8093392FA292}"/>
              </a:ext>
            </a:extLst>
          </p:cNvPr>
          <p:cNvSpPr>
            <a:spLocks noGrp="1"/>
          </p:cNvSpPr>
          <p:nvPr>
            <p:ph idx="1"/>
          </p:nvPr>
        </p:nvSpPr>
        <p:spPr/>
        <p:txBody>
          <a:bodyPr>
            <a:normAutofit lnSpcReduction="10000"/>
          </a:bodyPr>
          <a:lstStyle/>
          <a:p>
            <a:pPr marL="0" indent="0">
              <a:buNone/>
            </a:pPr>
            <a:r>
              <a:rPr lang="en-NZ" b="0" i="0" dirty="0">
                <a:effectLst/>
                <a:latin typeface="Roboto" panose="02000000000000000000" pitchFamily="2" charset="0"/>
              </a:rPr>
              <a:t>How to make imprints of plants/ KLEVER plaster cast plant fossils</a:t>
            </a:r>
          </a:p>
          <a:p>
            <a:pPr marL="0" indent="0">
              <a:buNone/>
            </a:pPr>
            <a:r>
              <a:rPr lang="en-NZ" dirty="0">
                <a:hlinkClick r:id="rId2"/>
              </a:rPr>
              <a:t>https://www.youtube.com/watch?v=36xqDwp24wU</a:t>
            </a:r>
            <a:endParaRPr lang="en-NZ" dirty="0"/>
          </a:p>
          <a:p>
            <a:pPr marL="0" indent="0">
              <a:buNone/>
            </a:pPr>
            <a:r>
              <a:rPr lang="en-NZ" dirty="0"/>
              <a:t>Fields of Gold / home art decor tutorial by KLEVER 11 min</a:t>
            </a:r>
          </a:p>
          <a:p>
            <a:pPr marL="0" indent="0">
              <a:buNone/>
            </a:pPr>
            <a:r>
              <a:rPr lang="en-NZ" dirty="0">
                <a:hlinkClick r:id="rId3"/>
              </a:rPr>
              <a:t>https://www.youtube.com/watch?v=gBmdTVqcbNA&amp;feature=youtu.be</a:t>
            </a:r>
            <a:endParaRPr lang="en-NZ" dirty="0"/>
          </a:p>
          <a:p>
            <a:pPr marL="0" indent="0">
              <a:buNone/>
            </a:pPr>
            <a:r>
              <a:rPr lang="en-NZ" dirty="0"/>
              <a:t>Botanical Plaster Casting with Erica Devine 30 minutes good detail</a:t>
            </a:r>
          </a:p>
          <a:p>
            <a:pPr marL="0" indent="0">
              <a:buNone/>
            </a:pPr>
            <a:r>
              <a:rPr lang="en-NZ" dirty="0">
                <a:hlinkClick r:id="rId4"/>
              </a:rPr>
              <a:t>https://www.youtube.com/watch?v=63F8gvuAB6w</a:t>
            </a:r>
            <a:endParaRPr lang="en-NZ" dirty="0"/>
          </a:p>
          <a:p>
            <a:pPr marL="0" indent="0">
              <a:buNone/>
            </a:pPr>
            <a:r>
              <a:rPr lang="en-NZ" dirty="0"/>
              <a:t>DIY | Casting Flowers In Plaster | Clay Moulds |CRAFT IDEAS</a:t>
            </a:r>
          </a:p>
          <a:p>
            <a:pPr marL="0" indent="0">
              <a:buNone/>
            </a:pPr>
            <a:r>
              <a:rPr lang="en-NZ" dirty="0">
                <a:hlinkClick r:id="rId5"/>
              </a:rPr>
              <a:t>https://www.youtube.com/watch?v=7fTxwIBuDSs</a:t>
            </a:r>
            <a:endParaRPr lang="en-NZ" dirty="0"/>
          </a:p>
          <a:p>
            <a:endParaRPr lang="en-NZ" dirty="0"/>
          </a:p>
        </p:txBody>
      </p:sp>
    </p:spTree>
    <p:extLst>
      <p:ext uri="{BB962C8B-B14F-4D97-AF65-F5344CB8AC3E}">
        <p14:creationId xmlns:p14="http://schemas.microsoft.com/office/powerpoint/2010/main" val="2702829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2D80-8C3D-48B3-8E35-1ECCF33FE14E}"/>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E9F6FE7F-AEB9-4400-B0AB-7BA829C515CC}"/>
              </a:ext>
            </a:extLst>
          </p:cNvPr>
          <p:cNvSpPr>
            <a:spLocks noGrp="1"/>
          </p:cNvSpPr>
          <p:nvPr>
            <p:ph idx="1"/>
          </p:nvPr>
        </p:nvSpPr>
        <p:spPr/>
        <p:txBody>
          <a:bodyPr/>
          <a:lstStyle/>
          <a:p>
            <a:endParaRPr lang="en-NZ"/>
          </a:p>
        </p:txBody>
      </p:sp>
      <p:pic>
        <p:nvPicPr>
          <p:cNvPr id="2050" name="Picture 2">
            <a:extLst>
              <a:ext uri="{FF2B5EF4-FFF2-40B4-BE49-F238E27FC236}">
                <a16:creationId xmlns:a16="http://schemas.microsoft.com/office/drawing/2014/main" id="{A6DC7876-B20F-4425-9C56-041A0E295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45" y="0"/>
            <a:ext cx="41195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62A4162-31B0-4419-846C-3C38B7BBC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381475"/>
            <a:ext cx="5362575"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87234F1-CC5A-43C2-85D0-72F585AD8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670" y="2055813"/>
            <a:ext cx="53721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253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3F4C-D53A-45F6-B39F-F70FA6AE3E65}"/>
              </a:ext>
            </a:extLst>
          </p:cNvPr>
          <p:cNvSpPr>
            <a:spLocks noGrp="1"/>
          </p:cNvSpPr>
          <p:nvPr>
            <p:ph type="title"/>
          </p:nvPr>
        </p:nvSpPr>
        <p:spPr>
          <a:xfrm>
            <a:off x="430696" y="251896"/>
            <a:ext cx="10515600" cy="226460"/>
          </a:xfrm>
        </p:spPr>
        <p:txBody>
          <a:bodyPr>
            <a:normAutofit fontScale="90000"/>
          </a:bodyPr>
          <a:lstStyle/>
          <a:p>
            <a:r>
              <a:rPr lang="en-NZ" dirty="0"/>
              <a:t>Impressing and Framing</a:t>
            </a:r>
          </a:p>
        </p:txBody>
      </p:sp>
      <p:sp>
        <p:nvSpPr>
          <p:cNvPr id="3" name="Content Placeholder 2">
            <a:extLst>
              <a:ext uri="{FF2B5EF4-FFF2-40B4-BE49-F238E27FC236}">
                <a16:creationId xmlns:a16="http://schemas.microsoft.com/office/drawing/2014/main" id="{77D7FDE4-AF02-4E3E-A8C7-974EB6BA955C}"/>
              </a:ext>
            </a:extLst>
          </p:cNvPr>
          <p:cNvSpPr>
            <a:spLocks noGrp="1"/>
          </p:cNvSpPr>
          <p:nvPr>
            <p:ph idx="1"/>
          </p:nvPr>
        </p:nvSpPr>
        <p:spPr>
          <a:xfrm>
            <a:off x="231914" y="715617"/>
            <a:ext cx="6814930" cy="5777257"/>
          </a:xfrm>
        </p:spPr>
        <p:txBody>
          <a:bodyPr>
            <a:normAutofit fontScale="55000" lnSpcReduction="20000"/>
          </a:bodyPr>
          <a:lstStyle/>
          <a:p>
            <a:r>
              <a:rPr lang="en-NZ" dirty="0"/>
              <a:t>Roll out a piece of clay insuring that it has a flat surface.  Cut clay to the size of your desired tile, you will use these off cuts of clay to create a margin to hold the plaster later.</a:t>
            </a:r>
          </a:p>
          <a:p>
            <a:r>
              <a:rPr lang="en-NZ" dirty="0"/>
              <a:t>Remember to work backwards so your plaster cast comes out the right way.</a:t>
            </a:r>
          </a:p>
          <a:p>
            <a:r>
              <a:rPr lang="en-NZ" dirty="0"/>
              <a:t>Lightly impress your frame so you can see where to place your objects.</a:t>
            </a:r>
          </a:p>
          <a:p>
            <a:r>
              <a:rPr lang="en-NZ" dirty="0"/>
              <a:t>Organise your object into your composition.</a:t>
            </a:r>
          </a:p>
          <a:p>
            <a:r>
              <a:rPr lang="en-NZ" dirty="0"/>
              <a:t>Place a piece of baking parchment on top of your clay tile and a glossy lifestyle magazine on top of that. Apply firm but gentle pressure with the rolling pin, remove magazine and parchment straight away and check the indentations. At this stage you can carefully press any objects that haven’t gone in evenly but be gentle about this and try not to touch the clay. </a:t>
            </a:r>
          </a:p>
          <a:p>
            <a:r>
              <a:rPr lang="en-NZ" dirty="0"/>
              <a:t>Carefully remove the objects without damaging the impression. (for leaves and fine seedheads you can use a  pair of tweezers, soft brush or sharpened ice cream stick to remove left over bits, flicking seems to work well). Again, be careful not to touch the clay as this could alter the smoothness of the surface.</a:t>
            </a:r>
          </a:p>
          <a:p>
            <a:r>
              <a:rPr lang="en-NZ" dirty="0"/>
              <a:t>Find existing frames or create a class set of frames – this creates a barrier to keep the plaster in place once it is poured, using your fingers to adhere these edging pieces to the tile so that it is proofed from possible leaks.</a:t>
            </a:r>
          </a:p>
          <a:p>
            <a:r>
              <a:rPr lang="en-NZ" dirty="0"/>
              <a:t>Arrange the objects and text backwards so it transfers the right way</a:t>
            </a:r>
          </a:p>
          <a:p>
            <a:r>
              <a:rPr lang="en-NZ" dirty="0"/>
              <a:t>Push the frame into the clay so it forms a tight seal</a:t>
            </a:r>
          </a:p>
          <a:p>
            <a:r>
              <a:rPr lang="en-NZ" dirty="0"/>
              <a:t>You can add clay to the outside</a:t>
            </a:r>
          </a:p>
          <a:p>
            <a:r>
              <a:rPr lang="en-NZ" dirty="0"/>
              <a:t>Mix your plaster according to instructions -  ratio 2:1 of plaster to water. The success of plaster of Paris is all in the mixing. Add the powder slowly and evenly as you would decorating a cake. Tap the bottom of your container to distribute the plaster, mixing with a spoon for the last third of the mix, but do this gently, the chief aim of mixing plaster of Paris is to avoid air bubbles.</a:t>
            </a:r>
          </a:p>
          <a:p>
            <a:endParaRPr lang="en-NZ" dirty="0"/>
          </a:p>
        </p:txBody>
      </p:sp>
      <p:pic>
        <p:nvPicPr>
          <p:cNvPr id="4" name="Picture 2">
            <a:extLst>
              <a:ext uri="{FF2B5EF4-FFF2-40B4-BE49-F238E27FC236}">
                <a16:creationId xmlns:a16="http://schemas.microsoft.com/office/drawing/2014/main" id="{B0B2B655-D212-4C03-9F75-D830345A9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792" y="170415"/>
            <a:ext cx="457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BD9A24-E6F9-4D0F-B9E4-5A75CC425005}"/>
              </a:ext>
            </a:extLst>
          </p:cNvPr>
          <p:cNvSpPr txBox="1"/>
          <p:nvPr/>
        </p:nvSpPr>
        <p:spPr>
          <a:xfrm>
            <a:off x="7394714" y="6211669"/>
            <a:ext cx="4668078" cy="646331"/>
          </a:xfrm>
          <a:prstGeom prst="rect">
            <a:avLst/>
          </a:prstGeom>
          <a:noFill/>
        </p:spPr>
        <p:txBody>
          <a:bodyPr wrap="square" rtlCol="0">
            <a:spAutoFit/>
          </a:bodyPr>
          <a:lstStyle/>
          <a:p>
            <a:r>
              <a:rPr lang="en-NZ" dirty="0"/>
              <a:t>https://velvetmothstudio.blogspot.com/2020/05/plaster-cast-flowers.html</a:t>
            </a:r>
          </a:p>
        </p:txBody>
      </p:sp>
    </p:spTree>
    <p:extLst>
      <p:ext uri="{BB962C8B-B14F-4D97-AF65-F5344CB8AC3E}">
        <p14:creationId xmlns:p14="http://schemas.microsoft.com/office/powerpoint/2010/main" val="3444622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BC0D6-3623-46CC-87B8-F47A48A4CFB0}"/>
              </a:ext>
            </a:extLst>
          </p:cNvPr>
          <p:cNvSpPr>
            <a:spLocks noGrp="1"/>
          </p:cNvSpPr>
          <p:nvPr>
            <p:ph idx="1"/>
          </p:nvPr>
        </p:nvSpPr>
        <p:spPr>
          <a:xfrm>
            <a:off x="218661" y="327990"/>
            <a:ext cx="7026965" cy="6370983"/>
          </a:xfrm>
        </p:spPr>
        <p:txBody>
          <a:bodyPr>
            <a:normAutofit fontScale="92500" lnSpcReduction="20000"/>
          </a:bodyPr>
          <a:lstStyle/>
          <a:p>
            <a:r>
              <a:rPr lang="en-NZ" b="0" i="0" dirty="0">
                <a:solidFill>
                  <a:srgbClr val="3A3A3A"/>
                </a:solidFill>
                <a:effectLst/>
                <a:latin typeface="arial" panose="020B0604020202020204" pitchFamily="34" charset="0"/>
              </a:rPr>
              <a:t>Pour the plaster of Paris mixture over your clay tile and leave to dry. This should take about 40 minutes at room temperature. When it feels set, gently lift away one of the side guards to check, when everything is set remove all clay from tile. </a:t>
            </a:r>
            <a:r>
              <a:rPr lang="en-NZ" dirty="0"/>
              <a:t>When the plaster is dry, flip and peel the clay away from the plaster cast</a:t>
            </a:r>
          </a:p>
          <a:p>
            <a:r>
              <a:rPr lang="en-NZ" b="0" i="0" dirty="0">
                <a:solidFill>
                  <a:srgbClr val="3A3A3A"/>
                </a:solidFill>
                <a:effectLst/>
                <a:latin typeface="arial" panose="020B0604020202020204" pitchFamily="34" charset="0"/>
              </a:rPr>
              <a:t>With some water in a bowl and a dish  cloth gently remove any remnants of clay from your plaster tile, remembering that a light touch is optimal as you don’t want to dull any of your flower details.</a:t>
            </a:r>
          </a:p>
          <a:p>
            <a:r>
              <a:rPr lang="en-NZ" b="0" i="0" dirty="0">
                <a:solidFill>
                  <a:srgbClr val="3A3A3A"/>
                </a:solidFill>
                <a:effectLst/>
                <a:latin typeface="arial" panose="020B0604020202020204" pitchFamily="34" charset="0"/>
              </a:rPr>
              <a:t>Leave to fully dry for a week, you can now sand around the edges for a straight tile,</a:t>
            </a:r>
          </a:p>
          <a:p>
            <a:r>
              <a:rPr lang="en-NZ" b="0" i="0" dirty="0">
                <a:solidFill>
                  <a:srgbClr val="3A3A3A"/>
                </a:solidFill>
                <a:effectLst/>
                <a:latin typeface="arial" panose="020B0604020202020204" pitchFamily="34" charset="0"/>
              </a:rPr>
              <a:t>You can leave the clay effect, or try cleaning it back to white or add paint to colour.</a:t>
            </a:r>
          </a:p>
          <a:p>
            <a:r>
              <a:rPr lang="en-NZ" dirty="0">
                <a:solidFill>
                  <a:srgbClr val="3A3A3A"/>
                </a:solidFill>
                <a:latin typeface="arial" panose="020B0604020202020204" pitchFamily="34" charset="0"/>
              </a:rPr>
              <a:t>You can add a acrylic medium seal the final design</a:t>
            </a:r>
            <a:endParaRPr lang="en-NZ" b="0" i="0" dirty="0">
              <a:solidFill>
                <a:srgbClr val="3A3A3A"/>
              </a:solidFill>
              <a:effectLst/>
              <a:latin typeface="arial" panose="020B0604020202020204" pitchFamily="34" charset="0"/>
            </a:endParaRPr>
          </a:p>
          <a:p>
            <a:endParaRPr lang="en-NZ" dirty="0"/>
          </a:p>
        </p:txBody>
      </p:sp>
      <p:pic>
        <p:nvPicPr>
          <p:cNvPr id="5" name="Picture 4">
            <a:extLst>
              <a:ext uri="{FF2B5EF4-FFF2-40B4-BE49-F238E27FC236}">
                <a16:creationId xmlns:a16="http://schemas.microsoft.com/office/drawing/2014/main" id="{1ADA8753-6D75-4980-B32C-D10CFF4BA09A}"/>
              </a:ext>
            </a:extLst>
          </p:cNvPr>
          <p:cNvPicPr>
            <a:picLocks noChangeAspect="1"/>
          </p:cNvPicPr>
          <p:nvPr/>
        </p:nvPicPr>
        <p:blipFill>
          <a:blip r:embed="rId2"/>
          <a:stretch>
            <a:fillRect/>
          </a:stretch>
        </p:blipFill>
        <p:spPr>
          <a:xfrm>
            <a:off x="7345019" y="139148"/>
            <a:ext cx="4237502" cy="3190461"/>
          </a:xfrm>
          <a:prstGeom prst="rect">
            <a:avLst/>
          </a:prstGeom>
        </p:spPr>
      </p:pic>
      <p:pic>
        <p:nvPicPr>
          <p:cNvPr id="7" name="Picture 6">
            <a:extLst>
              <a:ext uri="{FF2B5EF4-FFF2-40B4-BE49-F238E27FC236}">
                <a16:creationId xmlns:a16="http://schemas.microsoft.com/office/drawing/2014/main" id="{534C5263-71F7-4307-94E9-936C162FCC8D}"/>
              </a:ext>
            </a:extLst>
          </p:cNvPr>
          <p:cNvPicPr>
            <a:picLocks noChangeAspect="1"/>
          </p:cNvPicPr>
          <p:nvPr/>
        </p:nvPicPr>
        <p:blipFill>
          <a:blip r:embed="rId3"/>
          <a:stretch>
            <a:fillRect/>
          </a:stretch>
        </p:blipFill>
        <p:spPr>
          <a:xfrm>
            <a:off x="7345019" y="3528392"/>
            <a:ext cx="4194312" cy="2848596"/>
          </a:xfrm>
          <a:prstGeom prst="rect">
            <a:avLst/>
          </a:prstGeom>
        </p:spPr>
      </p:pic>
    </p:spTree>
    <p:extLst>
      <p:ext uri="{BB962C8B-B14F-4D97-AF65-F5344CB8AC3E}">
        <p14:creationId xmlns:p14="http://schemas.microsoft.com/office/powerpoint/2010/main" val="2485059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C403-4DC4-4894-A951-3488A5A43B05}"/>
              </a:ext>
            </a:extLst>
          </p:cNvPr>
          <p:cNvSpPr>
            <a:spLocks noGrp="1"/>
          </p:cNvSpPr>
          <p:nvPr>
            <p:ph type="title"/>
          </p:nvPr>
        </p:nvSpPr>
        <p:spPr/>
        <p:txBody>
          <a:bodyPr>
            <a:normAutofit/>
          </a:bodyPr>
          <a:lstStyle/>
          <a:p>
            <a:r>
              <a:rPr lang="en-NZ" b="0" i="0" dirty="0">
                <a:solidFill>
                  <a:srgbClr val="000000"/>
                </a:solidFill>
                <a:effectLst/>
                <a:latin typeface="Theinhardt"/>
              </a:rPr>
              <a:t>Waitangi Rosary, </a:t>
            </a:r>
            <a:br>
              <a:rPr lang="en-NZ" dirty="0"/>
            </a:br>
            <a:r>
              <a:rPr lang="en-NZ" b="0" i="0" dirty="0">
                <a:solidFill>
                  <a:srgbClr val="D01533"/>
                </a:solidFill>
                <a:effectLst/>
                <a:latin typeface="Theinhardt"/>
              </a:rPr>
              <a:t>Robert Jahnke, </a:t>
            </a:r>
            <a:r>
              <a:rPr lang="en-NZ" b="0" i="0" dirty="0">
                <a:solidFill>
                  <a:srgbClr val="000000"/>
                </a:solidFill>
                <a:effectLst/>
                <a:latin typeface="Theinhardt"/>
              </a:rPr>
              <a:t>Oct 2007</a:t>
            </a:r>
            <a:endParaRPr lang="en-NZ" dirty="0"/>
          </a:p>
        </p:txBody>
      </p:sp>
      <p:sp>
        <p:nvSpPr>
          <p:cNvPr id="3" name="Content Placeholder 2">
            <a:extLst>
              <a:ext uri="{FF2B5EF4-FFF2-40B4-BE49-F238E27FC236}">
                <a16:creationId xmlns:a16="http://schemas.microsoft.com/office/drawing/2014/main" id="{7330DC04-2E83-40DB-8922-70C6BBF9A11F}"/>
              </a:ext>
            </a:extLst>
          </p:cNvPr>
          <p:cNvSpPr>
            <a:spLocks noGrp="1"/>
          </p:cNvSpPr>
          <p:nvPr>
            <p:ph idx="1"/>
          </p:nvPr>
        </p:nvSpPr>
        <p:spPr/>
        <p:txBody>
          <a:bodyPr>
            <a:normAutofit fontScale="62500" lnSpcReduction="20000"/>
          </a:bodyPr>
          <a:lstStyle/>
          <a:p>
            <a:pPr algn="l"/>
            <a:r>
              <a:rPr lang="en-NZ" b="0" i="0" dirty="0">
                <a:solidFill>
                  <a:srgbClr val="000000"/>
                </a:solidFill>
                <a:effectLst/>
                <a:latin typeface="Theinhardt"/>
              </a:rPr>
              <a:t>Kei te </a:t>
            </a:r>
            <a:r>
              <a:rPr lang="en-NZ" b="0" i="0" dirty="0" err="1">
                <a:solidFill>
                  <a:srgbClr val="000000"/>
                </a:solidFill>
                <a:effectLst/>
                <a:latin typeface="Theinhardt"/>
              </a:rPr>
              <a:t>hoki</a:t>
            </a:r>
            <a:r>
              <a:rPr lang="en-NZ" b="0" i="0" dirty="0">
                <a:solidFill>
                  <a:srgbClr val="000000"/>
                </a:solidFill>
                <a:effectLst/>
                <a:latin typeface="Theinhardt"/>
              </a:rPr>
              <a:t> </a:t>
            </a:r>
            <a:r>
              <a:rPr lang="en-NZ" b="0" i="0" dirty="0" err="1">
                <a:solidFill>
                  <a:srgbClr val="000000"/>
                </a:solidFill>
                <a:effectLst/>
                <a:latin typeface="Theinhardt"/>
              </a:rPr>
              <a:t>atu</a:t>
            </a:r>
            <a:r>
              <a:rPr lang="en-NZ" b="0" i="0" dirty="0">
                <a:solidFill>
                  <a:srgbClr val="000000"/>
                </a:solidFill>
                <a:effectLst/>
                <a:latin typeface="Theinhardt"/>
              </a:rPr>
              <a:t> te </a:t>
            </a:r>
            <a:r>
              <a:rPr lang="en-NZ" b="0" i="1" dirty="0">
                <a:solidFill>
                  <a:srgbClr val="000000"/>
                </a:solidFill>
                <a:effectLst/>
                <a:latin typeface="Theinhardt"/>
              </a:rPr>
              <a:t>Waitangi Rosary</a:t>
            </a:r>
            <a:r>
              <a:rPr lang="en-NZ" b="0" i="0" dirty="0">
                <a:solidFill>
                  <a:srgbClr val="000000"/>
                </a:solidFill>
                <a:effectLst/>
                <a:latin typeface="Theinhardt"/>
              </a:rPr>
              <a:t>, 2007 ki Te Tiriti o Waitangi. I </a:t>
            </a:r>
            <a:r>
              <a:rPr lang="en-NZ" b="0" i="0" dirty="0" err="1">
                <a:solidFill>
                  <a:srgbClr val="000000"/>
                </a:solidFill>
                <a:effectLst/>
                <a:latin typeface="Theinhardt"/>
              </a:rPr>
              <a:t>hangaia</a:t>
            </a:r>
            <a:r>
              <a:rPr lang="en-NZ" b="0" i="0" dirty="0">
                <a:solidFill>
                  <a:srgbClr val="000000"/>
                </a:solidFill>
                <a:effectLst/>
                <a:latin typeface="Theinhardt"/>
              </a:rPr>
              <a:t> te </a:t>
            </a:r>
            <a:r>
              <a:rPr lang="en-NZ" b="0" i="1" dirty="0">
                <a:solidFill>
                  <a:srgbClr val="000000"/>
                </a:solidFill>
                <a:effectLst/>
                <a:latin typeface="Theinhardt"/>
              </a:rPr>
              <a:t>Waitangi Rosary</a:t>
            </a:r>
            <a:r>
              <a:rPr lang="en-NZ" b="0" i="0" dirty="0">
                <a:solidFill>
                  <a:srgbClr val="000000"/>
                </a:solidFill>
                <a:effectLst/>
                <a:latin typeface="Theinhardt"/>
              </a:rPr>
              <a:t> </a:t>
            </a:r>
            <a:r>
              <a:rPr lang="en-NZ" b="0" i="0" dirty="0" err="1">
                <a:solidFill>
                  <a:srgbClr val="000000"/>
                </a:solidFill>
                <a:effectLst/>
                <a:latin typeface="Theinhardt"/>
              </a:rPr>
              <a:t>hei</a:t>
            </a:r>
            <a:r>
              <a:rPr lang="en-NZ" b="0" i="0" dirty="0">
                <a:solidFill>
                  <a:srgbClr val="000000"/>
                </a:solidFill>
                <a:effectLst/>
                <a:latin typeface="Theinhardt"/>
              </a:rPr>
              <a:t> </a:t>
            </a:r>
            <a:r>
              <a:rPr lang="en-NZ" b="0" i="0" dirty="0" err="1">
                <a:solidFill>
                  <a:srgbClr val="000000"/>
                </a:solidFill>
                <a:effectLst/>
                <a:latin typeface="Theinhardt"/>
              </a:rPr>
              <a:t>urupare</a:t>
            </a:r>
            <a:r>
              <a:rPr lang="en-NZ" b="0" i="0" dirty="0">
                <a:solidFill>
                  <a:srgbClr val="000000"/>
                </a:solidFill>
                <a:effectLst/>
                <a:latin typeface="Theinhardt"/>
              </a:rPr>
              <a:t> ki te </a:t>
            </a:r>
            <a:r>
              <a:rPr lang="en-NZ" b="0" i="0" dirty="0" err="1">
                <a:solidFill>
                  <a:srgbClr val="000000"/>
                </a:solidFill>
                <a:effectLst/>
                <a:latin typeface="Theinhardt"/>
              </a:rPr>
              <a:t>kaupapa</a:t>
            </a:r>
            <a:r>
              <a:rPr lang="en-NZ" b="0" i="0" dirty="0">
                <a:solidFill>
                  <a:srgbClr val="000000"/>
                </a:solidFill>
                <a:effectLst/>
                <a:latin typeface="Theinhardt"/>
              </a:rPr>
              <a:t> </a:t>
            </a:r>
            <a:r>
              <a:rPr lang="en-NZ" b="0" i="0" dirty="0" err="1">
                <a:solidFill>
                  <a:srgbClr val="000000"/>
                </a:solidFill>
                <a:effectLst/>
                <a:latin typeface="Theinhardt"/>
              </a:rPr>
              <a:t>whakatutū</a:t>
            </a:r>
            <a:r>
              <a:rPr lang="en-NZ" b="0" i="0" dirty="0">
                <a:solidFill>
                  <a:srgbClr val="000000"/>
                </a:solidFill>
                <a:effectLst/>
                <a:latin typeface="Theinhardt"/>
              </a:rPr>
              <a:t> </a:t>
            </a:r>
            <a:r>
              <a:rPr lang="en-NZ" b="0" i="0" dirty="0" err="1">
                <a:solidFill>
                  <a:srgbClr val="000000"/>
                </a:solidFill>
                <a:effectLst/>
                <a:latin typeface="Theinhardt"/>
              </a:rPr>
              <a:t>puehu</a:t>
            </a:r>
            <a:r>
              <a:rPr lang="en-NZ" b="0" i="0" dirty="0">
                <a:solidFill>
                  <a:srgbClr val="000000"/>
                </a:solidFill>
                <a:effectLst/>
                <a:latin typeface="Theinhardt"/>
              </a:rPr>
              <a:t>, </a:t>
            </a:r>
            <a:r>
              <a:rPr lang="en-NZ" b="0" i="0" dirty="0" err="1">
                <a:solidFill>
                  <a:srgbClr val="000000"/>
                </a:solidFill>
                <a:effectLst/>
                <a:latin typeface="Theinhardt"/>
              </a:rPr>
              <a:t>arā</a:t>
            </a:r>
            <a:r>
              <a:rPr lang="en-NZ" b="0" i="0" dirty="0">
                <a:solidFill>
                  <a:srgbClr val="000000"/>
                </a:solidFill>
                <a:effectLst/>
                <a:latin typeface="Theinhardt"/>
              </a:rPr>
              <a:t> ki te Ture Principles of the Principles of the Treaty of Waitangi Deletion Bill </a:t>
            </a:r>
            <a:r>
              <a:rPr lang="en-NZ" b="0" i="0" dirty="0" err="1">
                <a:solidFill>
                  <a:srgbClr val="000000"/>
                </a:solidFill>
                <a:effectLst/>
                <a:latin typeface="Theinhardt"/>
              </a:rPr>
              <a:t>i</a:t>
            </a:r>
            <a:r>
              <a:rPr lang="en-NZ" b="0" i="0" dirty="0">
                <a:solidFill>
                  <a:srgbClr val="000000"/>
                </a:solidFill>
                <a:effectLst/>
                <a:latin typeface="Theinhardt"/>
              </a:rPr>
              <a:t> </a:t>
            </a:r>
            <a:r>
              <a:rPr lang="en-NZ" b="0" i="0" dirty="0" err="1">
                <a:solidFill>
                  <a:srgbClr val="000000"/>
                </a:solidFill>
                <a:effectLst/>
                <a:latin typeface="Theinhardt"/>
              </a:rPr>
              <a:t>whakatakotoria</a:t>
            </a:r>
            <a:r>
              <a:rPr lang="en-NZ" b="0" i="0" dirty="0">
                <a:solidFill>
                  <a:srgbClr val="000000"/>
                </a:solidFill>
                <a:effectLst/>
                <a:latin typeface="Theinhardt"/>
              </a:rPr>
              <a:t> ki </a:t>
            </a:r>
            <a:r>
              <a:rPr lang="en-NZ" b="0" i="0" dirty="0" err="1">
                <a:solidFill>
                  <a:srgbClr val="000000"/>
                </a:solidFill>
                <a:effectLst/>
                <a:latin typeface="Theinhardt"/>
              </a:rPr>
              <a:t>mua</a:t>
            </a:r>
            <a:r>
              <a:rPr lang="en-NZ" b="0" i="0" dirty="0">
                <a:solidFill>
                  <a:srgbClr val="000000"/>
                </a:solidFill>
                <a:effectLst/>
                <a:latin typeface="Theinhardt"/>
              </a:rPr>
              <a:t> </a:t>
            </a:r>
            <a:r>
              <a:rPr lang="en-NZ" b="0" i="0" dirty="0" err="1">
                <a:solidFill>
                  <a:srgbClr val="000000"/>
                </a:solidFill>
                <a:effectLst/>
                <a:latin typeface="Theinhardt"/>
              </a:rPr>
              <a:t>i</a:t>
            </a:r>
            <a:r>
              <a:rPr lang="en-NZ" b="0" i="0" dirty="0">
                <a:solidFill>
                  <a:srgbClr val="000000"/>
                </a:solidFill>
                <a:effectLst/>
                <a:latin typeface="Theinhardt"/>
              </a:rPr>
              <a:t> te </a:t>
            </a:r>
            <a:r>
              <a:rPr lang="en-NZ" b="0" i="0" dirty="0" err="1">
                <a:solidFill>
                  <a:srgbClr val="000000"/>
                </a:solidFill>
                <a:effectLst/>
                <a:latin typeface="Theinhardt"/>
              </a:rPr>
              <a:t>aroaro</a:t>
            </a:r>
            <a:r>
              <a:rPr lang="en-NZ" b="0" i="0" dirty="0">
                <a:solidFill>
                  <a:srgbClr val="000000"/>
                </a:solidFill>
                <a:effectLst/>
                <a:latin typeface="Theinhardt"/>
              </a:rPr>
              <a:t> o te </a:t>
            </a:r>
            <a:r>
              <a:rPr lang="en-NZ" b="0" i="0" dirty="0" err="1">
                <a:solidFill>
                  <a:srgbClr val="000000"/>
                </a:solidFill>
                <a:effectLst/>
                <a:latin typeface="Theinhardt"/>
              </a:rPr>
              <a:t>komiti</a:t>
            </a:r>
            <a:r>
              <a:rPr lang="en-NZ" b="0" i="0" dirty="0">
                <a:solidFill>
                  <a:srgbClr val="000000"/>
                </a:solidFill>
                <a:effectLst/>
                <a:latin typeface="Theinhardt"/>
              </a:rPr>
              <a:t> </a:t>
            </a:r>
            <a:r>
              <a:rPr lang="en-NZ" b="0" i="0" dirty="0" err="1">
                <a:solidFill>
                  <a:srgbClr val="000000"/>
                </a:solidFill>
                <a:effectLst/>
                <a:latin typeface="Theinhardt"/>
              </a:rPr>
              <a:t>whiriwhiri</a:t>
            </a:r>
            <a:r>
              <a:rPr lang="en-NZ" b="0" i="0" dirty="0">
                <a:solidFill>
                  <a:srgbClr val="000000"/>
                </a:solidFill>
                <a:effectLst/>
                <a:latin typeface="Theinhardt"/>
              </a:rPr>
              <a:t> </a:t>
            </a:r>
            <a:r>
              <a:rPr lang="en-NZ" b="0" i="0" dirty="0" err="1">
                <a:solidFill>
                  <a:srgbClr val="000000"/>
                </a:solidFill>
                <a:effectLst/>
                <a:latin typeface="Theinhardt"/>
              </a:rPr>
              <a:t>i</a:t>
            </a:r>
            <a:r>
              <a:rPr lang="en-NZ" b="0" i="0" dirty="0">
                <a:solidFill>
                  <a:srgbClr val="000000"/>
                </a:solidFill>
                <a:effectLst/>
                <a:latin typeface="Theinhardt"/>
              </a:rPr>
              <a:t> te tau o 2006, ā, </a:t>
            </a:r>
            <a:r>
              <a:rPr lang="en-NZ" b="0" i="0" dirty="0" err="1">
                <a:solidFill>
                  <a:srgbClr val="000000"/>
                </a:solidFill>
                <a:effectLst/>
                <a:latin typeface="Theinhardt"/>
              </a:rPr>
              <a:t>kei</a:t>
            </a:r>
            <a:r>
              <a:rPr lang="en-NZ" b="0" i="0" dirty="0">
                <a:solidFill>
                  <a:srgbClr val="000000"/>
                </a:solidFill>
                <a:effectLst/>
                <a:latin typeface="Theinhardt"/>
              </a:rPr>
              <a:t> te </a:t>
            </a:r>
            <a:r>
              <a:rPr lang="en-NZ" b="0" i="0" dirty="0" err="1">
                <a:solidFill>
                  <a:srgbClr val="000000"/>
                </a:solidFill>
                <a:effectLst/>
                <a:latin typeface="Theinhardt"/>
              </a:rPr>
              <a:t>tāpaetia</a:t>
            </a:r>
            <a:r>
              <a:rPr lang="en-NZ" b="0" i="0" dirty="0">
                <a:solidFill>
                  <a:srgbClr val="000000"/>
                </a:solidFill>
                <a:effectLst/>
                <a:latin typeface="Theinhardt"/>
              </a:rPr>
              <a:t> </a:t>
            </a:r>
            <a:r>
              <a:rPr lang="en-NZ" b="0" i="0" dirty="0" err="1">
                <a:solidFill>
                  <a:srgbClr val="000000"/>
                </a:solidFill>
                <a:effectLst/>
                <a:latin typeface="Theinhardt"/>
              </a:rPr>
              <a:t>tētahi</a:t>
            </a:r>
            <a:r>
              <a:rPr lang="en-NZ" b="0" i="0" dirty="0">
                <a:solidFill>
                  <a:srgbClr val="000000"/>
                </a:solidFill>
                <a:effectLst/>
                <a:latin typeface="Theinhardt"/>
              </a:rPr>
              <a:t> </a:t>
            </a:r>
            <a:r>
              <a:rPr lang="en-NZ" b="0" i="0" dirty="0" err="1">
                <a:solidFill>
                  <a:srgbClr val="000000"/>
                </a:solidFill>
                <a:effectLst/>
                <a:latin typeface="Theinhardt"/>
              </a:rPr>
              <a:t>ara</a:t>
            </a:r>
            <a:r>
              <a:rPr lang="en-NZ" b="0" i="0" dirty="0">
                <a:solidFill>
                  <a:srgbClr val="000000"/>
                </a:solidFill>
                <a:effectLst/>
                <a:latin typeface="Theinhardt"/>
              </a:rPr>
              <a:t> </a:t>
            </a:r>
            <a:r>
              <a:rPr lang="en-NZ" b="0" i="0" dirty="0" err="1">
                <a:solidFill>
                  <a:srgbClr val="000000"/>
                </a:solidFill>
                <a:effectLst/>
                <a:latin typeface="Theinhardt"/>
              </a:rPr>
              <a:t>hei</a:t>
            </a:r>
            <a:r>
              <a:rPr lang="en-NZ" b="0" i="0" dirty="0">
                <a:solidFill>
                  <a:srgbClr val="000000"/>
                </a:solidFill>
                <a:effectLst/>
                <a:latin typeface="Theinhardt"/>
              </a:rPr>
              <a:t> </a:t>
            </a:r>
            <a:r>
              <a:rPr lang="en-NZ" b="0" i="0" dirty="0" err="1">
                <a:solidFill>
                  <a:srgbClr val="000000"/>
                </a:solidFill>
                <a:effectLst/>
                <a:latin typeface="Theinhardt"/>
              </a:rPr>
              <a:t>huritao</a:t>
            </a:r>
            <a:r>
              <a:rPr lang="en-NZ" b="0" i="0" dirty="0">
                <a:solidFill>
                  <a:srgbClr val="000000"/>
                </a:solidFill>
                <a:effectLst/>
                <a:latin typeface="Theinhardt"/>
              </a:rPr>
              <a:t> </a:t>
            </a:r>
            <a:r>
              <a:rPr lang="en-NZ" b="0" i="0" dirty="0" err="1">
                <a:solidFill>
                  <a:srgbClr val="000000"/>
                </a:solidFill>
                <a:effectLst/>
                <a:latin typeface="Theinhardt"/>
              </a:rPr>
              <a:t>i</a:t>
            </a:r>
            <a:r>
              <a:rPr lang="en-NZ" b="0" i="0" dirty="0">
                <a:solidFill>
                  <a:srgbClr val="000000"/>
                </a:solidFill>
                <a:effectLst/>
                <a:latin typeface="Theinhardt"/>
              </a:rPr>
              <a:t> te </a:t>
            </a:r>
            <a:r>
              <a:rPr lang="en-NZ" b="0" i="0" dirty="0" err="1">
                <a:solidFill>
                  <a:srgbClr val="000000"/>
                </a:solidFill>
                <a:effectLst/>
                <a:latin typeface="Theinhardt"/>
              </a:rPr>
              <a:t>nui</a:t>
            </a:r>
            <a:r>
              <a:rPr lang="en-NZ" b="0" i="0" dirty="0">
                <a:solidFill>
                  <a:srgbClr val="000000"/>
                </a:solidFill>
                <a:effectLst/>
                <a:latin typeface="Theinhardt"/>
              </a:rPr>
              <a:t> </a:t>
            </a:r>
            <a:r>
              <a:rPr lang="en-NZ" b="0" i="0" dirty="0" err="1">
                <a:solidFill>
                  <a:srgbClr val="000000"/>
                </a:solidFill>
                <a:effectLst/>
                <a:latin typeface="Theinhardt"/>
              </a:rPr>
              <a:t>whakaharahara</a:t>
            </a:r>
            <a:r>
              <a:rPr lang="en-NZ" b="0" i="0" dirty="0">
                <a:solidFill>
                  <a:srgbClr val="000000"/>
                </a:solidFill>
                <a:effectLst/>
                <a:latin typeface="Theinhardt"/>
              </a:rPr>
              <a:t> o te Tiriti o Waitangi </a:t>
            </a:r>
            <a:r>
              <a:rPr lang="en-NZ" b="0" i="0" dirty="0" err="1">
                <a:solidFill>
                  <a:srgbClr val="000000"/>
                </a:solidFill>
                <a:effectLst/>
                <a:latin typeface="Theinhardt"/>
              </a:rPr>
              <a:t>i</a:t>
            </a:r>
            <a:r>
              <a:rPr lang="en-NZ" b="0" i="0" dirty="0">
                <a:solidFill>
                  <a:srgbClr val="000000"/>
                </a:solidFill>
                <a:effectLst/>
                <a:latin typeface="Theinhardt"/>
              </a:rPr>
              <a:t> </a:t>
            </a:r>
            <a:r>
              <a:rPr lang="en-NZ" b="0" i="0" dirty="0" err="1">
                <a:solidFill>
                  <a:srgbClr val="000000"/>
                </a:solidFill>
                <a:effectLst/>
                <a:latin typeface="Theinhardt"/>
              </a:rPr>
              <a:t>tēnei</a:t>
            </a:r>
            <a:r>
              <a:rPr lang="en-NZ" b="0" i="0" dirty="0">
                <a:solidFill>
                  <a:srgbClr val="000000"/>
                </a:solidFill>
                <a:effectLst/>
                <a:latin typeface="Theinhardt"/>
              </a:rPr>
              <a:t> </a:t>
            </a:r>
            <a:r>
              <a:rPr lang="en-NZ" b="0" i="0" dirty="0" err="1">
                <a:solidFill>
                  <a:srgbClr val="000000"/>
                </a:solidFill>
                <a:effectLst/>
                <a:latin typeface="Theinhardt"/>
              </a:rPr>
              <a:t>rā</a:t>
            </a:r>
            <a:r>
              <a:rPr lang="en-NZ" b="0" i="0" dirty="0">
                <a:solidFill>
                  <a:srgbClr val="000000"/>
                </a:solidFill>
                <a:effectLst/>
                <a:latin typeface="Theinhardt"/>
              </a:rPr>
              <a:t>; </a:t>
            </a:r>
            <a:r>
              <a:rPr lang="en-NZ" b="0" i="0" dirty="0" err="1">
                <a:solidFill>
                  <a:srgbClr val="000000"/>
                </a:solidFill>
                <a:effectLst/>
                <a:latin typeface="Theinhardt"/>
              </a:rPr>
              <a:t>kei</a:t>
            </a:r>
            <a:r>
              <a:rPr lang="en-NZ" b="0" i="0" dirty="0">
                <a:solidFill>
                  <a:srgbClr val="000000"/>
                </a:solidFill>
                <a:effectLst/>
                <a:latin typeface="Theinhardt"/>
              </a:rPr>
              <a:t> te </a:t>
            </a:r>
            <a:r>
              <a:rPr lang="en-NZ" b="0" i="0" dirty="0" err="1">
                <a:solidFill>
                  <a:srgbClr val="000000"/>
                </a:solidFill>
                <a:effectLst/>
                <a:latin typeface="Theinhardt"/>
              </a:rPr>
              <a:t>whakarōpūhia</a:t>
            </a:r>
            <a:r>
              <a:rPr lang="en-NZ" b="0" i="0" dirty="0">
                <a:solidFill>
                  <a:srgbClr val="000000"/>
                </a:solidFill>
                <a:effectLst/>
                <a:latin typeface="Theinhardt"/>
              </a:rPr>
              <a:t> e ai ki </a:t>
            </a:r>
            <a:r>
              <a:rPr lang="en-NZ" b="0" i="0" dirty="0" err="1">
                <a:solidFill>
                  <a:srgbClr val="000000"/>
                </a:solidFill>
                <a:effectLst/>
                <a:latin typeface="Theinhardt"/>
              </a:rPr>
              <a:t>ngā</a:t>
            </a:r>
            <a:r>
              <a:rPr lang="en-NZ" b="0" i="0" dirty="0">
                <a:solidFill>
                  <a:srgbClr val="000000"/>
                </a:solidFill>
                <a:effectLst/>
                <a:latin typeface="Theinhardt"/>
              </a:rPr>
              <a:t> </a:t>
            </a:r>
            <a:r>
              <a:rPr lang="en-NZ" b="0" i="0" dirty="0" err="1">
                <a:solidFill>
                  <a:srgbClr val="000000"/>
                </a:solidFill>
                <a:effectLst/>
                <a:latin typeface="Theinhardt"/>
              </a:rPr>
              <a:t>kaupapa</a:t>
            </a:r>
            <a:r>
              <a:rPr lang="en-NZ" b="0" i="0" dirty="0">
                <a:solidFill>
                  <a:srgbClr val="000000"/>
                </a:solidFill>
                <a:effectLst/>
                <a:latin typeface="Theinhardt"/>
              </a:rPr>
              <a:t> o </a:t>
            </a:r>
            <a:r>
              <a:rPr lang="en-NZ" b="0" i="0" dirty="0" err="1">
                <a:solidFill>
                  <a:srgbClr val="000000"/>
                </a:solidFill>
                <a:effectLst/>
                <a:latin typeface="Theinhardt"/>
              </a:rPr>
              <a:t>ngā</a:t>
            </a:r>
            <a:r>
              <a:rPr lang="en-NZ" b="0" i="0" dirty="0">
                <a:solidFill>
                  <a:srgbClr val="000000"/>
                </a:solidFill>
                <a:effectLst/>
                <a:latin typeface="Theinhardt"/>
              </a:rPr>
              <a:t> ‘Mahi a te </a:t>
            </a:r>
            <a:r>
              <a:rPr lang="en-NZ" b="0" i="0" dirty="0" err="1">
                <a:solidFill>
                  <a:srgbClr val="000000"/>
                </a:solidFill>
                <a:effectLst/>
                <a:latin typeface="Theinhardt"/>
              </a:rPr>
              <a:t>Karauna</a:t>
            </a:r>
            <a:r>
              <a:rPr lang="en-NZ" b="0" i="0" dirty="0">
                <a:solidFill>
                  <a:srgbClr val="000000"/>
                </a:solidFill>
                <a:effectLst/>
                <a:latin typeface="Theinhardt"/>
              </a:rPr>
              <a:t>’ e </a:t>
            </a:r>
            <a:r>
              <a:rPr lang="en-NZ" b="0" i="0" dirty="0" err="1">
                <a:solidFill>
                  <a:srgbClr val="000000"/>
                </a:solidFill>
                <a:effectLst/>
                <a:latin typeface="Theinhardt"/>
              </a:rPr>
              <a:t>putaputa</a:t>
            </a:r>
            <a:r>
              <a:rPr lang="en-NZ" b="0" i="0" dirty="0">
                <a:solidFill>
                  <a:srgbClr val="000000"/>
                </a:solidFill>
                <a:effectLst/>
                <a:latin typeface="Theinhardt"/>
              </a:rPr>
              <a:t> </a:t>
            </a:r>
            <a:r>
              <a:rPr lang="en-NZ" b="0" i="0" dirty="0" err="1">
                <a:solidFill>
                  <a:srgbClr val="000000"/>
                </a:solidFill>
                <a:effectLst/>
                <a:latin typeface="Theinhardt"/>
              </a:rPr>
              <a:t>mai</a:t>
            </a:r>
            <a:r>
              <a:rPr lang="en-NZ" b="0" i="0" dirty="0">
                <a:solidFill>
                  <a:srgbClr val="000000"/>
                </a:solidFill>
                <a:effectLst/>
                <a:latin typeface="Theinhardt"/>
              </a:rPr>
              <a:t> ai </a:t>
            </a:r>
            <a:r>
              <a:rPr lang="en-NZ" b="0" i="0" dirty="0" err="1">
                <a:solidFill>
                  <a:srgbClr val="000000"/>
                </a:solidFill>
                <a:effectLst/>
                <a:latin typeface="Theinhardt"/>
              </a:rPr>
              <a:t>i</a:t>
            </a:r>
            <a:r>
              <a:rPr lang="en-NZ" b="0" i="0" dirty="0">
                <a:solidFill>
                  <a:srgbClr val="000000"/>
                </a:solidFill>
                <a:effectLst/>
                <a:latin typeface="Theinhardt"/>
              </a:rPr>
              <a:t> roto </a:t>
            </a:r>
            <a:r>
              <a:rPr lang="en-NZ" b="0" i="0" dirty="0" err="1">
                <a:solidFill>
                  <a:srgbClr val="000000"/>
                </a:solidFill>
                <a:effectLst/>
                <a:latin typeface="Theinhardt"/>
              </a:rPr>
              <a:t>i</a:t>
            </a:r>
            <a:r>
              <a:rPr lang="en-NZ" b="0" i="0" dirty="0">
                <a:solidFill>
                  <a:srgbClr val="000000"/>
                </a:solidFill>
                <a:effectLst/>
                <a:latin typeface="Theinhardt"/>
              </a:rPr>
              <a:t> te </a:t>
            </a:r>
            <a:r>
              <a:rPr lang="en-NZ" b="0" i="0" dirty="0" err="1">
                <a:solidFill>
                  <a:srgbClr val="000000"/>
                </a:solidFill>
                <a:effectLst/>
                <a:latin typeface="Theinhardt"/>
              </a:rPr>
              <a:t>hītori</a:t>
            </a:r>
            <a:r>
              <a:rPr lang="en-NZ" b="0" i="0" dirty="0">
                <a:solidFill>
                  <a:srgbClr val="000000"/>
                </a:solidFill>
                <a:effectLst/>
                <a:latin typeface="Theinhardt"/>
              </a:rPr>
              <a:t> o Aotearoa </a:t>
            </a:r>
            <a:r>
              <a:rPr lang="en-NZ" b="0" i="0" dirty="0" err="1">
                <a:solidFill>
                  <a:srgbClr val="000000"/>
                </a:solidFill>
                <a:effectLst/>
                <a:latin typeface="Theinhardt"/>
              </a:rPr>
              <a:t>mai</a:t>
            </a:r>
            <a:r>
              <a:rPr lang="en-NZ" b="0" i="0" dirty="0">
                <a:solidFill>
                  <a:srgbClr val="000000"/>
                </a:solidFill>
                <a:effectLst/>
                <a:latin typeface="Theinhardt"/>
              </a:rPr>
              <a:t> </a:t>
            </a:r>
            <a:r>
              <a:rPr lang="en-NZ" b="0" i="0" dirty="0" err="1">
                <a:solidFill>
                  <a:srgbClr val="000000"/>
                </a:solidFill>
                <a:effectLst/>
                <a:latin typeface="Theinhardt"/>
              </a:rPr>
              <a:t>i</a:t>
            </a:r>
            <a:r>
              <a:rPr lang="en-NZ" b="0" i="0" dirty="0">
                <a:solidFill>
                  <a:srgbClr val="000000"/>
                </a:solidFill>
                <a:effectLst/>
                <a:latin typeface="Theinhardt"/>
              </a:rPr>
              <a:t> te </a:t>
            </a:r>
            <a:r>
              <a:rPr lang="en-NZ" b="0" i="0" dirty="0" err="1">
                <a:solidFill>
                  <a:srgbClr val="000000"/>
                </a:solidFill>
                <a:effectLst/>
                <a:latin typeface="Theinhardt"/>
              </a:rPr>
              <a:t>hainatanga</a:t>
            </a:r>
            <a:r>
              <a:rPr lang="en-NZ" b="0" i="0" dirty="0">
                <a:solidFill>
                  <a:srgbClr val="000000"/>
                </a:solidFill>
                <a:effectLst/>
                <a:latin typeface="Theinhardt"/>
              </a:rPr>
              <a:t> </a:t>
            </a:r>
            <a:r>
              <a:rPr lang="en-NZ" b="0" i="0" dirty="0" err="1">
                <a:solidFill>
                  <a:srgbClr val="000000"/>
                </a:solidFill>
                <a:effectLst/>
                <a:latin typeface="Theinhardt"/>
              </a:rPr>
              <a:t>i</a:t>
            </a:r>
            <a:r>
              <a:rPr lang="en-NZ" b="0" i="0" dirty="0">
                <a:solidFill>
                  <a:srgbClr val="000000"/>
                </a:solidFill>
                <a:effectLst/>
                <a:latin typeface="Theinhardt"/>
              </a:rPr>
              <a:t> te tau 1840.</a:t>
            </a:r>
          </a:p>
          <a:p>
            <a:pPr algn="l"/>
            <a:r>
              <a:rPr lang="en-NZ" b="0" i="0" dirty="0" err="1">
                <a:solidFill>
                  <a:srgbClr val="000000"/>
                </a:solidFill>
                <a:effectLst/>
                <a:latin typeface="Theinhardt"/>
              </a:rPr>
              <a:t>Kitea</a:t>
            </a:r>
            <a:r>
              <a:rPr lang="en-NZ" b="0" i="0" dirty="0">
                <a:solidFill>
                  <a:srgbClr val="000000"/>
                </a:solidFill>
                <a:effectLst/>
                <a:latin typeface="Theinhardt"/>
              </a:rPr>
              <a:t> ai </a:t>
            </a:r>
            <a:r>
              <a:rPr lang="en-NZ" b="0" i="0" dirty="0" err="1">
                <a:solidFill>
                  <a:srgbClr val="000000"/>
                </a:solidFill>
                <a:effectLst/>
                <a:latin typeface="Theinhardt"/>
              </a:rPr>
              <a:t>ngā</a:t>
            </a:r>
            <a:r>
              <a:rPr lang="en-NZ" b="0" i="0" dirty="0">
                <a:solidFill>
                  <a:srgbClr val="000000"/>
                </a:solidFill>
                <a:effectLst/>
                <a:latin typeface="Theinhardt"/>
              </a:rPr>
              <a:t> </a:t>
            </a:r>
            <a:r>
              <a:rPr lang="en-NZ" b="0" i="0" dirty="0" err="1">
                <a:solidFill>
                  <a:srgbClr val="000000"/>
                </a:solidFill>
                <a:effectLst/>
                <a:latin typeface="Theinhardt"/>
              </a:rPr>
              <a:t>kuputuhi</a:t>
            </a:r>
            <a:r>
              <a:rPr lang="en-NZ" b="0" i="0" dirty="0">
                <a:solidFill>
                  <a:srgbClr val="000000"/>
                </a:solidFill>
                <a:effectLst/>
                <a:latin typeface="Theinhardt"/>
              </a:rPr>
              <a:t> me </a:t>
            </a:r>
            <a:r>
              <a:rPr lang="en-NZ" b="0" i="0" dirty="0" err="1">
                <a:solidFill>
                  <a:srgbClr val="000000"/>
                </a:solidFill>
                <a:effectLst/>
                <a:latin typeface="Theinhardt"/>
              </a:rPr>
              <a:t>ngā</a:t>
            </a:r>
            <a:r>
              <a:rPr lang="en-NZ" b="0" i="0" dirty="0">
                <a:solidFill>
                  <a:srgbClr val="000000"/>
                </a:solidFill>
                <a:effectLst/>
                <a:latin typeface="Theinhardt"/>
              </a:rPr>
              <a:t> </a:t>
            </a:r>
            <a:r>
              <a:rPr lang="en-NZ" b="0" i="0" dirty="0" err="1">
                <a:solidFill>
                  <a:srgbClr val="000000"/>
                </a:solidFill>
                <a:effectLst/>
                <a:latin typeface="Theinhardt"/>
              </a:rPr>
              <a:t>kupu</a:t>
            </a:r>
            <a:r>
              <a:rPr lang="en-NZ" b="0" i="0" dirty="0">
                <a:solidFill>
                  <a:srgbClr val="000000"/>
                </a:solidFill>
                <a:effectLst/>
                <a:latin typeface="Theinhardt"/>
              </a:rPr>
              <a:t> </a:t>
            </a:r>
            <a:r>
              <a:rPr lang="en-NZ" b="0" i="0" dirty="0" err="1">
                <a:solidFill>
                  <a:srgbClr val="000000"/>
                </a:solidFill>
                <a:effectLst/>
                <a:latin typeface="Theinhardt"/>
              </a:rPr>
              <a:t>angarua</a:t>
            </a:r>
            <a:r>
              <a:rPr lang="en-NZ" b="0" i="0" dirty="0">
                <a:solidFill>
                  <a:srgbClr val="000000"/>
                </a:solidFill>
                <a:effectLst/>
                <a:latin typeface="Theinhardt"/>
              </a:rPr>
              <a:t>, </a:t>
            </a:r>
            <a:r>
              <a:rPr lang="en-NZ" b="0" i="0" dirty="0" err="1">
                <a:solidFill>
                  <a:srgbClr val="000000"/>
                </a:solidFill>
                <a:effectLst/>
                <a:latin typeface="Theinhardt"/>
              </a:rPr>
              <a:t>i</a:t>
            </a:r>
            <a:r>
              <a:rPr lang="en-NZ" b="0" i="0" dirty="0">
                <a:solidFill>
                  <a:srgbClr val="000000"/>
                </a:solidFill>
                <a:effectLst/>
                <a:latin typeface="Theinhardt"/>
              </a:rPr>
              <a:t> </a:t>
            </a:r>
            <a:r>
              <a:rPr lang="en-NZ" b="0" i="0" dirty="0" err="1">
                <a:solidFill>
                  <a:srgbClr val="000000"/>
                </a:solidFill>
                <a:effectLst/>
                <a:latin typeface="Theinhardt"/>
              </a:rPr>
              <a:t>ngā</a:t>
            </a:r>
            <a:r>
              <a:rPr lang="en-NZ" b="0" i="0" dirty="0">
                <a:solidFill>
                  <a:srgbClr val="000000"/>
                </a:solidFill>
                <a:effectLst/>
                <a:latin typeface="Theinhardt"/>
              </a:rPr>
              <a:t> </a:t>
            </a:r>
            <a:r>
              <a:rPr lang="en-NZ" b="0" i="0" dirty="0" err="1">
                <a:solidFill>
                  <a:srgbClr val="000000"/>
                </a:solidFill>
                <a:effectLst/>
                <a:latin typeface="Theinhardt"/>
              </a:rPr>
              <a:t>toi</a:t>
            </a:r>
            <a:r>
              <a:rPr lang="en-NZ" b="0" i="0" dirty="0">
                <a:solidFill>
                  <a:srgbClr val="000000"/>
                </a:solidFill>
                <a:effectLst/>
                <a:latin typeface="Theinhardt"/>
              </a:rPr>
              <a:t> a Robert Jahnke. Kei te </a:t>
            </a:r>
            <a:r>
              <a:rPr lang="en-NZ" b="0" i="0" dirty="0" err="1">
                <a:solidFill>
                  <a:srgbClr val="000000"/>
                </a:solidFill>
                <a:effectLst/>
                <a:latin typeface="Theinhardt"/>
              </a:rPr>
              <a:t>whakamahia</a:t>
            </a:r>
            <a:r>
              <a:rPr lang="en-NZ" b="0" i="0" dirty="0">
                <a:solidFill>
                  <a:srgbClr val="000000"/>
                </a:solidFill>
                <a:effectLst/>
                <a:latin typeface="Theinhardt"/>
              </a:rPr>
              <a:t> </a:t>
            </a:r>
            <a:r>
              <a:rPr lang="en-NZ" b="0" i="0" dirty="0" err="1">
                <a:solidFill>
                  <a:srgbClr val="000000"/>
                </a:solidFill>
                <a:effectLst/>
                <a:latin typeface="Theinhardt"/>
              </a:rPr>
              <a:t>ngā</a:t>
            </a:r>
            <a:r>
              <a:rPr lang="en-NZ" b="0" i="0" dirty="0">
                <a:solidFill>
                  <a:srgbClr val="000000"/>
                </a:solidFill>
                <a:effectLst/>
                <a:latin typeface="Theinhardt"/>
              </a:rPr>
              <a:t> </a:t>
            </a:r>
            <a:r>
              <a:rPr lang="en-NZ" b="0" i="0" dirty="0" err="1">
                <a:solidFill>
                  <a:srgbClr val="000000"/>
                </a:solidFill>
                <a:effectLst/>
                <a:latin typeface="Theinhardt"/>
              </a:rPr>
              <a:t>āhuahanga</a:t>
            </a:r>
            <a:r>
              <a:rPr lang="en-NZ" b="0" i="0" dirty="0">
                <a:solidFill>
                  <a:srgbClr val="000000"/>
                </a:solidFill>
                <a:effectLst/>
                <a:latin typeface="Theinhardt"/>
              </a:rPr>
              <a:t> </a:t>
            </a:r>
            <a:r>
              <a:rPr lang="en-NZ" b="0" i="0" dirty="0" err="1">
                <a:solidFill>
                  <a:srgbClr val="000000"/>
                </a:solidFill>
                <a:effectLst/>
                <a:latin typeface="Theinhardt"/>
              </a:rPr>
              <a:t>reo</a:t>
            </a:r>
            <a:r>
              <a:rPr lang="en-NZ" b="0" i="0" dirty="0">
                <a:solidFill>
                  <a:srgbClr val="000000"/>
                </a:solidFill>
                <a:effectLst/>
                <a:latin typeface="Theinhardt"/>
              </a:rPr>
              <a:t>, </a:t>
            </a:r>
            <a:r>
              <a:rPr lang="en-NZ" b="0" i="0" dirty="0" err="1">
                <a:solidFill>
                  <a:srgbClr val="000000"/>
                </a:solidFill>
                <a:effectLst/>
                <a:latin typeface="Theinhardt"/>
              </a:rPr>
              <a:t>āhuahanga</a:t>
            </a:r>
            <a:r>
              <a:rPr lang="en-NZ" b="0" i="0" dirty="0">
                <a:solidFill>
                  <a:srgbClr val="000000"/>
                </a:solidFill>
                <a:effectLst/>
                <a:latin typeface="Theinhardt"/>
              </a:rPr>
              <a:t> </a:t>
            </a:r>
            <a:r>
              <a:rPr lang="en-NZ" b="0" i="0" dirty="0" err="1">
                <a:solidFill>
                  <a:srgbClr val="000000"/>
                </a:solidFill>
                <a:effectLst/>
                <a:latin typeface="Theinhardt"/>
              </a:rPr>
              <a:t>ataata</a:t>
            </a:r>
            <a:r>
              <a:rPr lang="en-NZ" b="0" i="0" dirty="0">
                <a:solidFill>
                  <a:srgbClr val="000000"/>
                </a:solidFill>
                <a:effectLst/>
                <a:latin typeface="Theinhardt"/>
              </a:rPr>
              <a:t> </a:t>
            </a:r>
            <a:r>
              <a:rPr lang="en-NZ" b="0" i="0" dirty="0" err="1">
                <a:solidFill>
                  <a:srgbClr val="000000"/>
                </a:solidFill>
                <a:effectLst/>
                <a:latin typeface="Theinhardt"/>
              </a:rPr>
              <a:t>hoki</a:t>
            </a:r>
            <a:r>
              <a:rPr lang="en-NZ" b="0" i="0" dirty="0">
                <a:solidFill>
                  <a:srgbClr val="000000"/>
                </a:solidFill>
                <a:effectLst/>
                <a:latin typeface="Theinhardt"/>
              </a:rPr>
              <a:t>, </a:t>
            </a:r>
            <a:r>
              <a:rPr lang="en-NZ" b="0" i="0" dirty="0" err="1">
                <a:solidFill>
                  <a:srgbClr val="000000"/>
                </a:solidFill>
                <a:effectLst/>
                <a:latin typeface="Theinhardt"/>
              </a:rPr>
              <a:t>hei</a:t>
            </a:r>
            <a:r>
              <a:rPr lang="en-NZ" b="0" i="0" dirty="0">
                <a:solidFill>
                  <a:srgbClr val="000000"/>
                </a:solidFill>
                <a:effectLst/>
                <a:latin typeface="Theinhardt"/>
              </a:rPr>
              <a:t> </a:t>
            </a:r>
            <a:r>
              <a:rPr lang="en-NZ" b="0" i="0" dirty="0" err="1">
                <a:solidFill>
                  <a:srgbClr val="000000"/>
                </a:solidFill>
                <a:effectLst/>
                <a:latin typeface="Theinhardt"/>
              </a:rPr>
              <a:t>tūhura</a:t>
            </a:r>
            <a:r>
              <a:rPr lang="en-NZ" b="0" i="0" dirty="0">
                <a:solidFill>
                  <a:srgbClr val="000000"/>
                </a:solidFill>
                <a:effectLst/>
                <a:latin typeface="Theinhardt"/>
              </a:rPr>
              <a:t> </a:t>
            </a:r>
            <a:r>
              <a:rPr lang="en-NZ" b="0" i="0" dirty="0" err="1">
                <a:solidFill>
                  <a:srgbClr val="000000"/>
                </a:solidFill>
                <a:effectLst/>
                <a:latin typeface="Theinhardt"/>
              </a:rPr>
              <a:t>i</a:t>
            </a:r>
            <a:r>
              <a:rPr lang="en-NZ" b="0" i="0" dirty="0">
                <a:solidFill>
                  <a:srgbClr val="000000"/>
                </a:solidFill>
                <a:effectLst/>
                <a:latin typeface="Theinhardt"/>
              </a:rPr>
              <a:t> </a:t>
            </a:r>
            <a:r>
              <a:rPr lang="en-NZ" b="0" i="0" dirty="0" err="1">
                <a:solidFill>
                  <a:srgbClr val="000000"/>
                </a:solidFill>
                <a:effectLst/>
                <a:latin typeface="Theinhardt"/>
              </a:rPr>
              <a:t>ngā</a:t>
            </a:r>
            <a:r>
              <a:rPr lang="en-NZ" b="0" i="0" dirty="0">
                <a:solidFill>
                  <a:srgbClr val="000000"/>
                </a:solidFill>
                <a:effectLst/>
                <a:latin typeface="Theinhardt"/>
              </a:rPr>
              <a:t> </a:t>
            </a:r>
            <a:r>
              <a:rPr lang="en-NZ" b="0" i="0" dirty="0" err="1">
                <a:solidFill>
                  <a:srgbClr val="000000"/>
                </a:solidFill>
                <a:effectLst/>
                <a:latin typeface="Theinhardt"/>
              </a:rPr>
              <a:t>āhuatanga</a:t>
            </a:r>
            <a:r>
              <a:rPr lang="en-NZ" b="0" i="0" dirty="0">
                <a:solidFill>
                  <a:srgbClr val="000000"/>
                </a:solidFill>
                <a:effectLst/>
                <a:latin typeface="Theinhardt"/>
              </a:rPr>
              <a:t> </a:t>
            </a:r>
            <a:r>
              <a:rPr lang="en-NZ" b="0" i="0" dirty="0" err="1">
                <a:solidFill>
                  <a:srgbClr val="000000"/>
                </a:solidFill>
                <a:effectLst/>
                <a:latin typeface="Theinhardt"/>
              </a:rPr>
              <a:t>tīkokikoki</a:t>
            </a:r>
            <a:r>
              <a:rPr lang="en-NZ" b="0" i="0" dirty="0">
                <a:solidFill>
                  <a:srgbClr val="000000"/>
                </a:solidFill>
                <a:effectLst/>
                <a:latin typeface="Theinhardt"/>
              </a:rPr>
              <a:t> a te </a:t>
            </a:r>
            <a:r>
              <a:rPr lang="en-NZ" b="0" i="0" dirty="0" err="1">
                <a:solidFill>
                  <a:srgbClr val="000000"/>
                </a:solidFill>
                <a:effectLst/>
                <a:latin typeface="Theinhardt"/>
              </a:rPr>
              <a:t>reo</a:t>
            </a:r>
            <a:r>
              <a:rPr lang="en-NZ" b="0" i="0" dirty="0">
                <a:solidFill>
                  <a:srgbClr val="000000"/>
                </a:solidFill>
                <a:effectLst/>
                <a:latin typeface="Theinhardt"/>
              </a:rPr>
              <a:t>. </a:t>
            </a:r>
            <a:r>
              <a:rPr lang="en-NZ" b="0" i="0" dirty="0" err="1">
                <a:solidFill>
                  <a:srgbClr val="000000"/>
                </a:solidFill>
                <a:effectLst/>
                <a:latin typeface="Theinhardt"/>
              </a:rPr>
              <a:t>Pērā</a:t>
            </a:r>
            <a:r>
              <a:rPr lang="en-NZ" b="0" i="0" dirty="0">
                <a:solidFill>
                  <a:srgbClr val="000000"/>
                </a:solidFill>
                <a:effectLst/>
                <a:latin typeface="Theinhardt"/>
              </a:rPr>
              <a:t> </a:t>
            </a:r>
            <a:r>
              <a:rPr lang="en-NZ" b="0" i="0" dirty="0" err="1">
                <a:solidFill>
                  <a:srgbClr val="000000"/>
                </a:solidFill>
                <a:effectLst/>
                <a:latin typeface="Theinhardt"/>
              </a:rPr>
              <a:t>i</a:t>
            </a:r>
            <a:r>
              <a:rPr lang="en-NZ" b="0" i="0" dirty="0">
                <a:solidFill>
                  <a:srgbClr val="000000"/>
                </a:solidFill>
                <a:effectLst/>
                <a:latin typeface="Theinhardt"/>
              </a:rPr>
              <a:t> </a:t>
            </a:r>
            <a:r>
              <a:rPr lang="en-NZ" b="0" i="0" dirty="0" err="1">
                <a:solidFill>
                  <a:srgbClr val="000000"/>
                </a:solidFill>
                <a:effectLst/>
                <a:latin typeface="Theinhardt"/>
              </a:rPr>
              <a:t>ngā</a:t>
            </a:r>
            <a:r>
              <a:rPr lang="en-NZ" b="0" i="0" dirty="0">
                <a:solidFill>
                  <a:srgbClr val="000000"/>
                </a:solidFill>
                <a:effectLst/>
                <a:latin typeface="Theinhardt"/>
              </a:rPr>
              <a:t> </a:t>
            </a:r>
            <a:r>
              <a:rPr lang="en-NZ" b="0" i="0" dirty="0" err="1">
                <a:solidFill>
                  <a:srgbClr val="000000"/>
                </a:solidFill>
                <a:effectLst/>
                <a:latin typeface="Theinhardt"/>
              </a:rPr>
              <a:t>rōhi</a:t>
            </a:r>
            <a:r>
              <a:rPr lang="en-NZ" b="0" i="0" dirty="0">
                <a:solidFill>
                  <a:srgbClr val="000000"/>
                </a:solidFill>
                <a:effectLst/>
                <a:latin typeface="Theinhardt"/>
              </a:rPr>
              <a:t> </a:t>
            </a:r>
            <a:r>
              <a:rPr lang="en-NZ" b="0" i="0" dirty="0" err="1">
                <a:solidFill>
                  <a:srgbClr val="000000"/>
                </a:solidFill>
                <a:effectLst/>
                <a:latin typeface="Theinhardt"/>
              </a:rPr>
              <a:t>rino</a:t>
            </a:r>
            <a:r>
              <a:rPr lang="en-NZ" b="0" i="0" dirty="0">
                <a:solidFill>
                  <a:srgbClr val="000000"/>
                </a:solidFill>
                <a:effectLst/>
                <a:latin typeface="Theinhardt"/>
              </a:rPr>
              <a:t> </a:t>
            </a:r>
            <a:r>
              <a:rPr lang="en-NZ" b="0" i="0" dirty="0" err="1">
                <a:solidFill>
                  <a:srgbClr val="000000"/>
                </a:solidFill>
                <a:effectLst/>
                <a:latin typeface="Theinhardt"/>
              </a:rPr>
              <a:t>nei</a:t>
            </a:r>
            <a:r>
              <a:rPr lang="en-NZ" b="0" i="0" dirty="0">
                <a:solidFill>
                  <a:srgbClr val="000000"/>
                </a:solidFill>
                <a:effectLst/>
                <a:latin typeface="Theinhardt"/>
              </a:rPr>
              <a:t>, he </a:t>
            </a:r>
            <a:r>
              <a:rPr lang="en-NZ" b="0" i="0" dirty="0" err="1">
                <a:solidFill>
                  <a:srgbClr val="000000"/>
                </a:solidFill>
                <a:effectLst/>
                <a:latin typeface="Theinhardt"/>
              </a:rPr>
              <a:t>taumaha</a:t>
            </a:r>
            <a:r>
              <a:rPr lang="en-NZ" b="0" i="0" dirty="0">
                <a:solidFill>
                  <a:srgbClr val="000000"/>
                </a:solidFill>
                <a:effectLst/>
                <a:latin typeface="Theinhardt"/>
              </a:rPr>
              <a:t>, he </a:t>
            </a:r>
            <a:r>
              <a:rPr lang="en-NZ" b="0" i="0" dirty="0" err="1">
                <a:solidFill>
                  <a:srgbClr val="000000"/>
                </a:solidFill>
                <a:effectLst/>
                <a:latin typeface="Theinhardt"/>
              </a:rPr>
              <a:t>māngohe</a:t>
            </a:r>
            <a:r>
              <a:rPr lang="en-NZ" b="0" i="0" dirty="0">
                <a:solidFill>
                  <a:srgbClr val="000000"/>
                </a:solidFill>
                <a:effectLst/>
                <a:latin typeface="Theinhardt"/>
              </a:rPr>
              <a:t> </a:t>
            </a:r>
            <a:r>
              <a:rPr lang="en-NZ" b="0" i="0" dirty="0" err="1">
                <a:solidFill>
                  <a:srgbClr val="000000"/>
                </a:solidFill>
                <a:effectLst/>
                <a:latin typeface="Theinhardt"/>
              </a:rPr>
              <a:t>ngā</a:t>
            </a:r>
            <a:r>
              <a:rPr lang="en-NZ" b="0" i="0" dirty="0">
                <a:solidFill>
                  <a:srgbClr val="000000"/>
                </a:solidFill>
                <a:effectLst/>
                <a:latin typeface="Theinhardt"/>
              </a:rPr>
              <a:t> </a:t>
            </a:r>
            <a:r>
              <a:rPr lang="en-NZ" b="0" i="0" dirty="0" err="1">
                <a:solidFill>
                  <a:srgbClr val="000000"/>
                </a:solidFill>
                <a:effectLst/>
                <a:latin typeface="Theinhardt"/>
              </a:rPr>
              <a:t>āhuatanga</a:t>
            </a:r>
            <a:r>
              <a:rPr lang="en-NZ" b="0" i="0" dirty="0">
                <a:solidFill>
                  <a:srgbClr val="000000"/>
                </a:solidFill>
                <a:effectLst/>
                <a:latin typeface="Theinhardt"/>
              </a:rPr>
              <a:t> </a:t>
            </a:r>
            <a:r>
              <a:rPr lang="en-NZ" b="0" i="0" dirty="0" err="1">
                <a:solidFill>
                  <a:srgbClr val="000000"/>
                </a:solidFill>
                <a:effectLst/>
                <a:latin typeface="Theinhardt"/>
              </a:rPr>
              <a:t>tohu</a:t>
            </a:r>
            <a:r>
              <a:rPr lang="en-NZ" b="0" i="0" dirty="0">
                <a:solidFill>
                  <a:srgbClr val="000000"/>
                </a:solidFill>
                <a:effectLst/>
                <a:latin typeface="Theinhardt"/>
              </a:rPr>
              <a:t>. He </a:t>
            </a:r>
            <a:r>
              <a:rPr lang="en-NZ" b="0" i="0" dirty="0" err="1">
                <a:solidFill>
                  <a:srgbClr val="000000"/>
                </a:solidFill>
                <a:effectLst/>
                <a:latin typeface="Theinhardt"/>
              </a:rPr>
              <a:t>tohu</a:t>
            </a:r>
            <a:r>
              <a:rPr lang="en-NZ" b="0" i="0" dirty="0">
                <a:solidFill>
                  <a:srgbClr val="000000"/>
                </a:solidFill>
                <a:effectLst/>
                <a:latin typeface="Theinhardt"/>
              </a:rPr>
              <a:t> </a:t>
            </a:r>
            <a:r>
              <a:rPr lang="en-NZ" b="0" i="0" dirty="0" err="1">
                <a:solidFill>
                  <a:srgbClr val="000000"/>
                </a:solidFill>
                <a:effectLst/>
                <a:latin typeface="Theinhardt"/>
              </a:rPr>
              <a:t>tēnei</a:t>
            </a:r>
            <a:r>
              <a:rPr lang="en-NZ" b="0" i="0" dirty="0">
                <a:solidFill>
                  <a:srgbClr val="000000"/>
                </a:solidFill>
                <a:effectLst/>
                <a:latin typeface="Theinhardt"/>
              </a:rPr>
              <a:t> </a:t>
            </a:r>
            <a:r>
              <a:rPr lang="en-NZ" b="0" i="0" dirty="0" err="1">
                <a:solidFill>
                  <a:srgbClr val="000000"/>
                </a:solidFill>
                <a:effectLst/>
                <a:latin typeface="Theinhardt"/>
              </a:rPr>
              <a:t>mō</a:t>
            </a:r>
            <a:r>
              <a:rPr lang="en-NZ" b="0" i="0" dirty="0">
                <a:solidFill>
                  <a:srgbClr val="000000"/>
                </a:solidFill>
                <a:effectLst/>
                <a:latin typeface="Theinhardt"/>
              </a:rPr>
              <a:t> Maria </a:t>
            </a:r>
            <a:r>
              <a:rPr lang="en-NZ" b="0" i="0" dirty="0" err="1">
                <a:solidFill>
                  <a:srgbClr val="000000"/>
                </a:solidFill>
                <a:effectLst/>
                <a:latin typeface="Theinhardt"/>
              </a:rPr>
              <a:t>Takakau</a:t>
            </a:r>
            <a:r>
              <a:rPr lang="en-NZ" b="0" i="0" dirty="0">
                <a:solidFill>
                  <a:srgbClr val="000000"/>
                </a:solidFill>
                <a:effectLst/>
                <a:latin typeface="Theinhardt"/>
              </a:rPr>
              <a:t>, </a:t>
            </a:r>
            <a:r>
              <a:rPr lang="en-NZ" b="0" i="0" dirty="0" err="1">
                <a:solidFill>
                  <a:srgbClr val="000000"/>
                </a:solidFill>
                <a:effectLst/>
                <a:latin typeface="Theinhardt"/>
              </a:rPr>
              <a:t>mō</a:t>
            </a:r>
            <a:r>
              <a:rPr lang="en-NZ" b="0" i="0" dirty="0">
                <a:solidFill>
                  <a:srgbClr val="000000"/>
                </a:solidFill>
                <a:effectLst/>
                <a:latin typeface="Theinhardt"/>
              </a:rPr>
              <a:t> te </a:t>
            </a:r>
            <a:r>
              <a:rPr lang="en-NZ" b="0" i="0" dirty="0" err="1">
                <a:solidFill>
                  <a:srgbClr val="000000"/>
                </a:solidFill>
                <a:effectLst/>
                <a:latin typeface="Theinhardt"/>
              </a:rPr>
              <a:t>hekenga</a:t>
            </a:r>
            <a:r>
              <a:rPr lang="en-NZ" b="0" i="0" dirty="0">
                <a:solidFill>
                  <a:srgbClr val="000000"/>
                </a:solidFill>
                <a:effectLst/>
                <a:latin typeface="Theinhardt"/>
              </a:rPr>
              <a:t> toto o </a:t>
            </a:r>
            <a:r>
              <a:rPr lang="en-NZ" b="0" i="0" dirty="0" err="1">
                <a:solidFill>
                  <a:srgbClr val="000000"/>
                </a:solidFill>
                <a:effectLst/>
                <a:latin typeface="Theinhardt"/>
              </a:rPr>
              <a:t>Ihu</a:t>
            </a:r>
            <a:r>
              <a:rPr lang="en-NZ" b="0" i="0" dirty="0">
                <a:solidFill>
                  <a:srgbClr val="000000"/>
                </a:solidFill>
                <a:effectLst/>
                <a:latin typeface="Theinhardt"/>
              </a:rPr>
              <a:t> </a:t>
            </a:r>
            <a:r>
              <a:rPr lang="en-NZ" b="0" i="0" dirty="0" err="1">
                <a:solidFill>
                  <a:srgbClr val="000000"/>
                </a:solidFill>
                <a:effectLst/>
                <a:latin typeface="Theinhardt"/>
              </a:rPr>
              <a:t>Karaiti</a:t>
            </a:r>
            <a:r>
              <a:rPr lang="en-NZ" b="0" i="0" dirty="0">
                <a:solidFill>
                  <a:srgbClr val="000000"/>
                </a:solidFill>
                <a:effectLst/>
                <a:latin typeface="Theinhardt"/>
              </a:rPr>
              <a:t>, o te aroha, o te </a:t>
            </a:r>
            <a:r>
              <a:rPr lang="en-NZ" b="0" i="0" dirty="0" err="1">
                <a:solidFill>
                  <a:srgbClr val="000000"/>
                </a:solidFill>
                <a:effectLst/>
                <a:latin typeface="Theinhardt"/>
              </a:rPr>
              <a:t>kīngitanga</a:t>
            </a:r>
            <a:r>
              <a:rPr lang="en-NZ" b="0" i="0" dirty="0">
                <a:solidFill>
                  <a:srgbClr val="000000"/>
                </a:solidFill>
                <a:effectLst/>
                <a:latin typeface="Theinhardt"/>
              </a:rPr>
              <a:t>, o te </a:t>
            </a:r>
            <a:r>
              <a:rPr lang="en-NZ" b="0" i="0" dirty="0" err="1">
                <a:solidFill>
                  <a:srgbClr val="000000"/>
                </a:solidFill>
                <a:effectLst/>
                <a:latin typeface="Theinhardt"/>
              </a:rPr>
              <a:t>Kuini</a:t>
            </a:r>
            <a:r>
              <a:rPr lang="en-NZ" b="0" i="0" dirty="0">
                <a:solidFill>
                  <a:srgbClr val="000000"/>
                </a:solidFill>
                <a:effectLst/>
                <a:latin typeface="Theinhardt"/>
              </a:rPr>
              <a:t> </a:t>
            </a:r>
            <a:r>
              <a:rPr lang="en-NZ" b="0" i="0" dirty="0" err="1">
                <a:solidFill>
                  <a:srgbClr val="000000"/>
                </a:solidFill>
                <a:effectLst/>
                <a:latin typeface="Theinhardt"/>
              </a:rPr>
              <a:t>Irihapeti</a:t>
            </a:r>
            <a:r>
              <a:rPr lang="en-NZ" b="0" i="0" dirty="0">
                <a:solidFill>
                  <a:srgbClr val="000000"/>
                </a:solidFill>
                <a:effectLst/>
                <a:latin typeface="Theinhardt"/>
              </a:rPr>
              <a:t> o </a:t>
            </a:r>
            <a:r>
              <a:rPr lang="en-NZ" b="0" i="0" dirty="0" err="1">
                <a:solidFill>
                  <a:srgbClr val="000000"/>
                </a:solidFill>
                <a:effectLst/>
                <a:latin typeface="Theinhardt"/>
              </a:rPr>
              <a:t>nāianei</a:t>
            </a:r>
            <a:r>
              <a:rPr lang="en-NZ" b="0" i="0" dirty="0">
                <a:solidFill>
                  <a:srgbClr val="000000"/>
                </a:solidFill>
                <a:effectLst/>
                <a:latin typeface="Theinhardt"/>
              </a:rPr>
              <a:t>. </a:t>
            </a:r>
            <a:r>
              <a:rPr lang="en-NZ" b="0" i="0" dirty="0" err="1">
                <a:solidFill>
                  <a:srgbClr val="000000"/>
                </a:solidFill>
                <a:effectLst/>
                <a:latin typeface="Theinhardt"/>
              </a:rPr>
              <a:t>Kua</a:t>
            </a:r>
            <a:r>
              <a:rPr lang="en-NZ" b="0" i="0" dirty="0">
                <a:solidFill>
                  <a:srgbClr val="000000"/>
                </a:solidFill>
                <a:effectLst/>
                <a:latin typeface="Theinhardt"/>
              </a:rPr>
              <a:t> </a:t>
            </a:r>
            <a:r>
              <a:rPr lang="en-NZ" b="0" i="0" dirty="0" err="1">
                <a:solidFill>
                  <a:srgbClr val="000000"/>
                </a:solidFill>
                <a:effectLst/>
                <a:latin typeface="Theinhardt"/>
              </a:rPr>
              <a:t>āta</a:t>
            </a:r>
            <a:r>
              <a:rPr lang="en-NZ" b="0" i="0" dirty="0">
                <a:solidFill>
                  <a:srgbClr val="000000"/>
                </a:solidFill>
                <a:effectLst/>
                <a:latin typeface="Theinhardt"/>
              </a:rPr>
              <a:t> </a:t>
            </a:r>
            <a:r>
              <a:rPr lang="en-NZ" b="0" i="0" dirty="0" err="1">
                <a:solidFill>
                  <a:srgbClr val="000000"/>
                </a:solidFill>
                <a:effectLst/>
                <a:latin typeface="Theinhardt"/>
              </a:rPr>
              <a:t>whakaritea</a:t>
            </a:r>
            <a:r>
              <a:rPr lang="en-NZ" b="0" i="0" dirty="0">
                <a:solidFill>
                  <a:srgbClr val="000000"/>
                </a:solidFill>
                <a:effectLst/>
                <a:latin typeface="Theinhardt"/>
              </a:rPr>
              <a:t> te Waitangi Rosary </a:t>
            </a:r>
            <a:r>
              <a:rPr lang="en-NZ" b="0" i="0" dirty="0" err="1">
                <a:solidFill>
                  <a:srgbClr val="000000"/>
                </a:solidFill>
                <a:effectLst/>
                <a:latin typeface="Theinhardt"/>
              </a:rPr>
              <a:t>hei</a:t>
            </a:r>
            <a:r>
              <a:rPr lang="en-NZ" b="0" i="0" dirty="0">
                <a:solidFill>
                  <a:srgbClr val="000000"/>
                </a:solidFill>
                <a:effectLst/>
                <a:latin typeface="Theinhardt"/>
              </a:rPr>
              <a:t> </a:t>
            </a:r>
            <a:r>
              <a:rPr lang="en-NZ" b="0" i="0" dirty="0" err="1">
                <a:solidFill>
                  <a:srgbClr val="000000"/>
                </a:solidFill>
                <a:effectLst/>
                <a:latin typeface="Theinhardt"/>
              </a:rPr>
              <a:t>huritaonga</a:t>
            </a:r>
            <a:r>
              <a:rPr lang="en-NZ" b="0" i="0" dirty="0">
                <a:solidFill>
                  <a:srgbClr val="000000"/>
                </a:solidFill>
                <a:effectLst/>
                <a:latin typeface="Theinhardt"/>
              </a:rPr>
              <a:t> </a:t>
            </a:r>
            <a:r>
              <a:rPr lang="en-NZ" b="0" i="0" dirty="0" err="1">
                <a:solidFill>
                  <a:srgbClr val="000000"/>
                </a:solidFill>
                <a:effectLst/>
                <a:latin typeface="Theinhardt"/>
              </a:rPr>
              <a:t>mā</a:t>
            </a:r>
            <a:r>
              <a:rPr lang="en-NZ" b="0" i="0" dirty="0">
                <a:solidFill>
                  <a:srgbClr val="000000"/>
                </a:solidFill>
                <a:effectLst/>
                <a:latin typeface="Theinhardt"/>
              </a:rPr>
              <a:t> te </a:t>
            </a:r>
            <a:r>
              <a:rPr lang="en-NZ" b="0" i="0" dirty="0" err="1">
                <a:solidFill>
                  <a:srgbClr val="000000"/>
                </a:solidFill>
                <a:effectLst/>
                <a:latin typeface="Theinhardt"/>
              </a:rPr>
              <a:t>tangata</a:t>
            </a:r>
            <a:r>
              <a:rPr lang="en-NZ" b="0" i="0" dirty="0">
                <a:solidFill>
                  <a:srgbClr val="000000"/>
                </a:solidFill>
                <a:effectLst/>
                <a:latin typeface="Theinhardt"/>
              </a:rPr>
              <a:t>.</a:t>
            </a:r>
          </a:p>
          <a:p>
            <a:pPr algn="l"/>
            <a:r>
              <a:rPr lang="en-NZ" b="0" i="1" dirty="0">
                <a:solidFill>
                  <a:srgbClr val="000000"/>
                </a:solidFill>
                <a:effectLst/>
                <a:latin typeface="Theinhardt"/>
              </a:rPr>
              <a:t>Waitangi Rosary</a:t>
            </a:r>
            <a:r>
              <a:rPr lang="en-NZ" b="0" i="0" dirty="0">
                <a:solidFill>
                  <a:srgbClr val="000000"/>
                </a:solidFill>
                <a:effectLst/>
                <a:latin typeface="Theinhardt"/>
              </a:rPr>
              <a:t>, 2007 revisits New Zealand’s founding document Te Tiriti o Waitangi – the Treaty of Waitangi. Created in response to the contentious Principles of the Principles of the Treaty of Waitangi Deletion Bill that went before a select committee in 2006, </a:t>
            </a:r>
            <a:r>
              <a:rPr lang="en-NZ" b="0" i="1" dirty="0">
                <a:solidFill>
                  <a:srgbClr val="000000"/>
                </a:solidFill>
                <a:effectLst/>
                <a:latin typeface="Theinhardt"/>
              </a:rPr>
              <a:t>Waitangi Rosary</a:t>
            </a:r>
            <a:r>
              <a:rPr lang="en-NZ" b="0" i="0" dirty="0">
                <a:solidFill>
                  <a:srgbClr val="000000"/>
                </a:solidFill>
                <a:effectLst/>
                <a:latin typeface="Theinhardt"/>
              </a:rPr>
              <a:t> offers a pathway to contemplate the importance of Te Tiriti o Waitangi today by recasting ‘Crown Acts’ into underlying themes that have played out in New Zealand history since its signing in 1840.</a:t>
            </a:r>
          </a:p>
          <a:p>
            <a:pPr algn="l"/>
            <a:r>
              <a:rPr lang="en-NZ" b="0" i="0" dirty="0">
                <a:solidFill>
                  <a:srgbClr val="000000"/>
                </a:solidFill>
                <a:effectLst/>
                <a:latin typeface="Theinhardt"/>
              </a:rPr>
              <a:t>Text and wordplay are regular features of Robert Jahnke’s works. He uses linguistic and visual forms to reveal the unstable nature of language. Like the lead these roses are cast in, their symbolism is heavy and malleable. Symbolic of the Virgin Mary, the spilling of Christ’s blood, human love, kingly power and in the present day, Queen Elizabeth. </a:t>
            </a:r>
            <a:r>
              <a:rPr lang="en-NZ" b="0" i="1" dirty="0">
                <a:solidFill>
                  <a:srgbClr val="000000"/>
                </a:solidFill>
                <a:effectLst/>
                <a:latin typeface="Theinhardt"/>
              </a:rPr>
              <a:t>Waitangi Rosary</a:t>
            </a:r>
            <a:r>
              <a:rPr lang="en-NZ" b="0" i="0" dirty="0">
                <a:solidFill>
                  <a:srgbClr val="000000"/>
                </a:solidFill>
                <a:effectLst/>
                <a:latin typeface="Theinhardt"/>
              </a:rPr>
              <a:t> is purposefully paced to invite reflection.</a:t>
            </a:r>
          </a:p>
          <a:p>
            <a:endParaRPr lang="en-NZ" dirty="0"/>
          </a:p>
        </p:txBody>
      </p:sp>
    </p:spTree>
    <p:extLst>
      <p:ext uri="{BB962C8B-B14F-4D97-AF65-F5344CB8AC3E}">
        <p14:creationId xmlns:p14="http://schemas.microsoft.com/office/powerpoint/2010/main" val="2402523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1D3A9-1E22-40DE-9542-AF7A13CD4E00}"/>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A2BEB03A-DC92-4F72-9390-EC3B17D8BB92}"/>
              </a:ext>
            </a:extLst>
          </p:cNvPr>
          <p:cNvSpPr>
            <a:spLocks noGrp="1"/>
          </p:cNvSpPr>
          <p:nvPr>
            <p:ph idx="1"/>
          </p:nvPr>
        </p:nvSpPr>
        <p:spPr>
          <a:xfrm>
            <a:off x="9743981" y="5973417"/>
            <a:ext cx="2337049" cy="689320"/>
          </a:xfrm>
        </p:spPr>
        <p:txBody>
          <a:bodyPr>
            <a:normAutofit fontScale="62500" lnSpcReduction="20000"/>
          </a:bodyPr>
          <a:lstStyle/>
          <a:p>
            <a:pPr marL="0" indent="0">
              <a:buNone/>
            </a:pPr>
            <a:r>
              <a:rPr lang="en-NZ" dirty="0">
                <a:hlinkClick r:id="rId2"/>
              </a:rPr>
              <a:t>https://www.pinterest.nz/triffidgirl72/botanical-plaster-casting/</a:t>
            </a:r>
            <a:endParaRPr lang="en-NZ" dirty="0"/>
          </a:p>
          <a:p>
            <a:pPr marL="0" indent="0">
              <a:buNone/>
            </a:pPr>
            <a:endParaRPr lang="en-NZ" dirty="0"/>
          </a:p>
        </p:txBody>
      </p:sp>
      <p:sp>
        <p:nvSpPr>
          <p:cNvPr id="4" name="AutoShape 2">
            <a:extLst>
              <a:ext uri="{FF2B5EF4-FFF2-40B4-BE49-F238E27FC236}">
                <a16:creationId xmlns:a16="http://schemas.microsoft.com/office/drawing/2014/main" id="{61D30C31-AF4C-4501-B5AB-F0F64FA32777}"/>
              </a:ext>
            </a:extLst>
          </p:cNvPr>
          <p:cNvSpPr>
            <a:spLocks noChangeAspect="1" noChangeArrowheads="1"/>
          </p:cNvSpPr>
          <p:nvPr/>
        </p:nvSpPr>
        <p:spPr bwMode="auto">
          <a:xfrm>
            <a:off x="2438400" y="1856317"/>
            <a:ext cx="229658" cy="2296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1028" name="Picture 4">
            <a:extLst>
              <a:ext uri="{FF2B5EF4-FFF2-40B4-BE49-F238E27FC236}">
                <a16:creationId xmlns:a16="http://schemas.microsoft.com/office/drawing/2014/main" id="{6777ECB6-BE71-4E48-9C9C-29748827F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9" y="195263"/>
            <a:ext cx="2310026" cy="3233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B6DA463-D1F9-494E-9A3F-1A8B67995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97" y="195263"/>
            <a:ext cx="2310026" cy="32337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C751CD5-DF07-4D4E-80C5-71462E4F8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8306" y="195263"/>
            <a:ext cx="2310026" cy="32337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A2EBE96-9382-43D9-A23B-AADE8A3843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6950" y="195262"/>
            <a:ext cx="2307032" cy="32337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C98C28F-D7DC-47EA-8582-0381E0A19A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957" y="3563937"/>
            <a:ext cx="2186272" cy="30575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5208D0C-5647-4922-89CB-3DD6C145F7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5698" y="3562450"/>
            <a:ext cx="2186272" cy="306049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41C245C-8DAC-469F-8581-A1E4DA62FF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6950" y="3584914"/>
            <a:ext cx="2186272" cy="306049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achel Dein, Tactile Studio, Art Process, Plaster Cast">
            <a:extLst>
              <a:ext uri="{FF2B5EF4-FFF2-40B4-BE49-F238E27FC236}">
                <a16:creationId xmlns:a16="http://schemas.microsoft.com/office/drawing/2014/main" id="{E6940D83-C730-4203-BCEE-9DB5DC1229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76326" y="376035"/>
            <a:ext cx="2174385" cy="28991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achel Dein, Tactile Studio, Plaster Cast, Plaster Tiles, Botanical Art">
            <a:extLst>
              <a:ext uri="{FF2B5EF4-FFF2-40B4-BE49-F238E27FC236}">
                <a16:creationId xmlns:a16="http://schemas.microsoft.com/office/drawing/2014/main" id="{70C6A25B-C41D-4181-AFB8-3660967D8B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8058" y="3614737"/>
            <a:ext cx="2163101" cy="28781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0315738-4F8F-4DD0-99C6-5FF7AFB583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8202" y="3582786"/>
            <a:ext cx="2307032" cy="230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225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7BF30-20A6-4A8F-AAC1-7B25CC2F317E}"/>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1F62F707-F4AE-448F-98D0-37B6003A7431}"/>
              </a:ext>
            </a:extLst>
          </p:cNvPr>
          <p:cNvSpPr>
            <a:spLocks noGrp="1"/>
          </p:cNvSpPr>
          <p:nvPr>
            <p:ph idx="1"/>
          </p:nvPr>
        </p:nvSpPr>
        <p:spPr/>
        <p:txBody>
          <a:bodyPr/>
          <a:lstStyle/>
          <a:p>
            <a:endParaRPr lang="en-NZ"/>
          </a:p>
        </p:txBody>
      </p:sp>
      <p:pic>
        <p:nvPicPr>
          <p:cNvPr id="3074" name="Picture 2">
            <a:extLst>
              <a:ext uri="{FF2B5EF4-FFF2-40B4-BE49-F238E27FC236}">
                <a16:creationId xmlns:a16="http://schemas.microsoft.com/office/drawing/2014/main" id="{9E2E88AE-55EF-4BCD-B5A0-5E640FCE8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90" y="365125"/>
            <a:ext cx="53721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BEC44E2-0CFC-4056-9150-DD7683EAD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62267"/>
            <a:ext cx="4785360" cy="638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71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DDD6-4B8E-4F7D-B51B-B692F09C9A8B}"/>
              </a:ext>
            </a:extLst>
          </p:cNvPr>
          <p:cNvSpPr>
            <a:spLocks noGrp="1"/>
          </p:cNvSpPr>
          <p:nvPr>
            <p:ph type="title"/>
          </p:nvPr>
        </p:nvSpPr>
        <p:spPr>
          <a:xfrm>
            <a:off x="838200" y="365126"/>
            <a:ext cx="10515600" cy="579092"/>
          </a:xfrm>
        </p:spPr>
        <p:txBody>
          <a:bodyPr>
            <a:normAutofit fontScale="90000"/>
          </a:bodyPr>
          <a:lstStyle/>
          <a:p>
            <a:r>
              <a:rPr lang="en-NZ" dirty="0"/>
              <a:t>Natural versions</a:t>
            </a:r>
          </a:p>
        </p:txBody>
      </p:sp>
      <p:sp>
        <p:nvSpPr>
          <p:cNvPr id="3" name="Content Placeholder 2">
            <a:extLst>
              <a:ext uri="{FF2B5EF4-FFF2-40B4-BE49-F238E27FC236}">
                <a16:creationId xmlns:a16="http://schemas.microsoft.com/office/drawing/2014/main" id="{E745AEF2-CDA1-45DD-A54D-E2412887B33F}"/>
              </a:ext>
            </a:extLst>
          </p:cNvPr>
          <p:cNvSpPr>
            <a:spLocks noGrp="1"/>
          </p:cNvSpPr>
          <p:nvPr>
            <p:ph idx="1"/>
          </p:nvPr>
        </p:nvSpPr>
        <p:spPr/>
        <p:txBody>
          <a:bodyPr/>
          <a:lstStyle/>
          <a:p>
            <a:endParaRPr lang="en-NZ"/>
          </a:p>
        </p:txBody>
      </p:sp>
      <p:pic>
        <p:nvPicPr>
          <p:cNvPr id="3074" name="Picture 2">
            <a:extLst>
              <a:ext uri="{FF2B5EF4-FFF2-40B4-BE49-F238E27FC236}">
                <a16:creationId xmlns:a16="http://schemas.microsoft.com/office/drawing/2014/main" id="{43AA2D7F-9FAD-456F-88A9-B366F8881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76" y="944218"/>
            <a:ext cx="4094921" cy="40949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9F3A78A-E88A-4276-B2DA-F44CC771E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107" y="944218"/>
            <a:ext cx="3607904" cy="48105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6DF542A-146F-4E14-8567-D6B860AA1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200" y="944218"/>
            <a:ext cx="3925956" cy="3925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120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871D-2E3B-47C5-88F4-E0421B5D15A6}"/>
              </a:ext>
            </a:extLst>
          </p:cNvPr>
          <p:cNvSpPr>
            <a:spLocks noGrp="1"/>
          </p:cNvSpPr>
          <p:nvPr>
            <p:ph type="title"/>
          </p:nvPr>
        </p:nvSpPr>
        <p:spPr>
          <a:xfrm>
            <a:off x="838200" y="365126"/>
            <a:ext cx="10515600" cy="589032"/>
          </a:xfrm>
        </p:spPr>
        <p:txBody>
          <a:bodyPr>
            <a:normAutofit fontScale="90000"/>
          </a:bodyPr>
          <a:lstStyle/>
          <a:p>
            <a:r>
              <a:rPr lang="en-NZ" dirty="0"/>
              <a:t>Cleaned versions</a:t>
            </a:r>
          </a:p>
        </p:txBody>
      </p:sp>
      <p:sp>
        <p:nvSpPr>
          <p:cNvPr id="3" name="Content Placeholder 2">
            <a:extLst>
              <a:ext uri="{FF2B5EF4-FFF2-40B4-BE49-F238E27FC236}">
                <a16:creationId xmlns:a16="http://schemas.microsoft.com/office/drawing/2014/main" id="{0DB8E22D-F5F7-4C7A-B98D-58A339EF58AB}"/>
              </a:ext>
            </a:extLst>
          </p:cNvPr>
          <p:cNvSpPr>
            <a:spLocks noGrp="1"/>
          </p:cNvSpPr>
          <p:nvPr>
            <p:ph idx="1"/>
          </p:nvPr>
        </p:nvSpPr>
        <p:spPr/>
        <p:txBody>
          <a:bodyPr/>
          <a:lstStyle/>
          <a:p>
            <a:endParaRPr lang="en-NZ"/>
          </a:p>
        </p:txBody>
      </p:sp>
      <p:pic>
        <p:nvPicPr>
          <p:cNvPr id="4098" name="Picture 2">
            <a:extLst>
              <a:ext uri="{FF2B5EF4-FFF2-40B4-BE49-F238E27FC236}">
                <a16:creationId xmlns:a16="http://schemas.microsoft.com/office/drawing/2014/main" id="{DE9F01F3-711B-43BE-8B79-B4E52ADB1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89" y="954158"/>
            <a:ext cx="5372100" cy="53625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1D4EBBC-033B-4F92-9178-C50DBC9F8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545" y="954157"/>
            <a:ext cx="3038889" cy="53824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4E0A5D50-7061-4DC5-B7CE-9A5BE583E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9679" y="954157"/>
            <a:ext cx="3122509" cy="519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326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31210-240C-4CFB-A9C3-4CB72B4AE786}"/>
              </a:ext>
            </a:extLst>
          </p:cNvPr>
          <p:cNvSpPr>
            <a:spLocks noGrp="1"/>
          </p:cNvSpPr>
          <p:nvPr>
            <p:ph type="title"/>
          </p:nvPr>
        </p:nvSpPr>
        <p:spPr>
          <a:xfrm>
            <a:off x="838200" y="365125"/>
            <a:ext cx="10515600" cy="658605"/>
          </a:xfrm>
        </p:spPr>
        <p:txBody>
          <a:bodyPr>
            <a:normAutofit fontScale="90000"/>
          </a:bodyPr>
          <a:lstStyle/>
          <a:p>
            <a:r>
              <a:rPr lang="en-NZ" dirty="0"/>
              <a:t>Painted Versions</a:t>
            </a:r>
          </a:p>
        </p:txBody>
      </p:sp>
      <p:sp>
        <p:nvSpPr>
          <p:cNvPr id="3" name="Content Placeholder 2">
            <a:extLst>
              <a:ext uri="{FF2B5EF4-FFF2-40B4-BE49-F238E27FC236}">
                <a16:creationId xmlns:a16="http://schemas.microsoft.com/office/drawing/2014/main" id="{B63FAC9C-185B-4BF7-AA00-80A1580C1790}"/>
              </a:ext>
            </a:extLst>
          </p:cNvPr>
          <p:cNvSpPr>
            <a:spLocks noGrp="1"/>
          </p:cNvSpPr>
          <p:nvPr>
            <p:ph idx="1"/>
          </p:nvPr>
        </p:nvSpPr>
        <p:spPr>
          <a:xfrm>
            <a:off x="838200" y="4969565"/>
            <a:ext cx="6119191" cy="503720"/>
          </a:xfrm>
        </p:spPr>
        <p:txBody>
          <a:bodyPr/>
          <a:lstStyle/>
          <a:p>
            <a:pPr marL="0" indent="0">
              <a:buNone/>
            </a:pPr>
            <a:r>
              <a:rPr lang="en-NZ" sz="1600" dirty="0">
                <a:hlinkClick r:id="rId2"/>
              </a:rPr>
              <a:t>https://www.pinterest.nz/triffidgirl72/botanical-plaster-casting/</a:t>
            </a:r>
            <a:endParaRPr lang="en-NZ" sz="1600" dirty="0"/>
          </a:p>
          <a:p>
            <a:pPr marL="0" indent="0">
              <a:buNone/>
            </a:pPr>
            <a:endParaRPr lang="en-NZ" dirty="0"/>
          </a:p>
        </p:txBody>
      </p:sp>
      <p:pic>
        <p:nvPicPr>
          <p:cNvPr id="2050" name="Picture 2">
            <a:extLst>
              <a:ext uri="{FF2B5EF4-FFF2-40B4-BE49-F238E27FC236}">
                <a16:creationId xmlns:a16="http://schemas.microsoft.com/office/drawing/2014/main" id="{F0942020-28CE-487B-AFAE-0E8CA08EC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41" y="1023730"/>
            <a:ext cx="3707296" cy="3707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115C72A-EEFE-481F-88A3-D90DAD2BE8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76" r="26563"/>
          <a:stretch/>
        </p:blipFill>
        <p:spPr bwMode="auto">
          <a:xfrm>
            <a:off x="4128053" y="1023730"/>
            <a:ext cx="3339962"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9ED1339-C810-4C0C-969D-5C52D88A56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7796" y="546652"/>
            <a:ext cx="4020566" cy="5516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910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E7294-78FC-4A0F-9634-D9BAE55FB2F4}"/>
              </a:ext>
            </a:extLst>
          </p:cNvPr>
          <p:cNvSpPr>
            <a:spLocks noGrp="1"/>
          </p:cNvSpPr>
          <p:nvPr>
            <p:ph type="title"/>
          </p:nvPr>
        </p:nvSpPr>
        <p:spPr>
          <a:xfrm>
            <a:off x="838200" y="126586"/>
            <a:ext cx="10515600" cy="1325563"/>
          </a:xfrm>
        </p:spPr>
        <p:txBody>
          <a:bodyPr>
            <a:normAutofit/>
          </a:bodyPr>
          <a:lstStyle/>
          <a:p>
            <a:r>
              <a:rPr lang="en-NZ" sz="1800" dirty="0">
                <a:solidFill>
                  <a:srgbClr val="000000"/>
                </a:solidFill>
                <a:effectLst/>
                <a:latin typeface="Calibri" panose="020F0502020204030204" pitchFamily="34" charset="0"/>
                <a:ea typeface="Times New Roman" panose="02020603050405020304" pitchFamily="18" charset="0"/>
              </a:rPr>
              <a:t>Text and wordplay are regular features of Robert Jahnke’s works. He uses </a:t>
            </a:r>
            <a:r>
              <a:rPr lang="en-NZ" sz="1800" b="1" dirty="0">
                <a:solidFill>
                  <a:srgbClr val="000000"/>
                </a:solidFill>
                <a:effectLst/>
                <a:latin typeface="Calibri" panose="020F0502020204030204" pitchFamily="34" charset="0"/>
                <a:ea typeface="Times New Roman" panose="02020603050405020304" pitchFamily="18" charset="0"/>
              </a:rPr>
              <a:t>linguistic and visual forms to reveal the unstable nature of language</a:t>
            </a:r>
            <a:r>
              <a:rPr lang="en-NZ" sz="1800" dirty="0">
                <a:solidFill>
                  <a:srgbClr val="000000"/>
                </a:solidFill>
                <a:effectLst/>
                <a:latin typeface="Calibri" panose="020F0502020204030204" pitchFamily="34" charset="0"/>
                <a:ea typeface="Times New Roman" panose="02020603050405020304" pitchFamily="18" charset="0"/>
              </a:rPr>
              <a:t>. Like the lead these roses are cast in, their symbolism is heavy and malleable. </a:t>
            </a:r>
            <a:r>
              <a:rPr lang="en-NZ" sz="1800" b="1" dirty="0">
                <a:solidFill>
                  <a:srgbClr val="000000"/>
                </a:solidFill>
                <a:effectLst/>
                <a:latin typeface="Calibri" panose="020F0502020204030204" pitchFamily="34" charset="0"/>
                <a:ea typeface="Times New Roman" panose="02020603050405020304" pitchFamily="18" charset="0"/>
              </a:rPr>
              <a:t>Symbolic of the Virgin Mary, the spilling of Christ’s blood, human love, kingly power and in the present day, Queen Elizabeth. </a:t>
            </a:r>
            <a:r>
              <a:rPr lang="en-NZ" sz="1800" b="1" i="1" dirty="0">
                <a:solidFill>
                  <a:srgbClr val="000000"/>
                </a:solidFill>
                <a:effectLst/>
                <a:latin typeface="Calibri" panose="020F0502020204030204" pitchFamily="34" charset="0"/>
                <a:ea typeface="Times New Roman" panose="02020603050405020304" pitchFamily="18" charset="0"/>
              </a:rPr>
              <a:t>Waitangi Rosary</a:t>
            </a:r>
            <a:r>
              <a:rPr lang="en-NZ" sz="1800" b="1" dirty="0">
                <a:solidFill>
                  <a:srgbClr val="000000"/>
                </a:solidFill>
                <a:effectLst/>
                <a:latin typeface="Calibri" panose="020F0502020204030204" pitchFamily="34" charset="0"/>
                <a:ea typeface="Times New Roman" panose="02020603050405020304" pitchFamily="18" charset="0"/>
              </a:rPr>
              <a:t> is purposefully paced to invite reflection</a:t>
            </a:r>
            <a:endParaRPr lang="en-NZ" dirty="0"/>
          </a:p>
        </p:txBody>
      </p:sp>
      <p:sp>
        <p:nvSpPr>
          <p:cNvPr id="3" name="Content Placeholder 2">
            <a:extLst>
              <a:ext uri="{FF2B5EF4-FFF2-40B4-BE49-F238E27FC236}">
                <a16:creationId xmlns:a16="http://schemas.microsoft.com/office/drawing/2014/main" id="{A126C6BE-52BC-4B24-A920-E536EE09C38B}"/>
              </a:ext>
            </a:extLst>
          </p:cNvPr>
          <p:cNvSpPr>
            <a:spLocks noGrp="1"/>
          </p:cNvSpPr>
          <p:nvPr>
            <p:ph idx="1"/>
          </p:nvPr>
        </p:nvSpPr>
        <p:spPr>
          <a:xfrm>
            <a:off x="838200" y="1452149"/>
            <a:ext cx="4310270" cy="5279265"/>
          </a:xfrm>
        </p:spPr>
        <p:txBody>
          <a:bodyPr>
            <a:normAutofit/>
          </a:bodyPr>
          <a:lstStyle/>
          <a:p>
            <a:r>
              <a:rPr lang="en-NZ" dirty="0">
                <a:solidFill>
                  <a:srgbClr val="000000"/>
                </a:solidFill>
                <a:effectLst/>
                <a:latin typeface="Calibri" panose="020F0502020204030204" pitchFamily="34" charset="0"/>
                <a:ea typeface="Times New Roman" panose="02020603050405020304" pitchFamily="18" charset="0"/>
              </a:rPr>
              <a:t>Act of Faith</a:t>
            </a:r>
            <a:endParaRPr lang="en-NZ" dirty="0">
              <a:effectLst/>
              <a:latin typeface="Times New Roman" panose="02020603050405020304" pitchFamily="18" charset="0"/>
              <a:ea typeface="Times New Roman" panose="02020603050405020304" pitchFamily="18" charset="0"/>
            </a:endParaRPr>
          </a:p>
          <a:p>
            <a:r>
              <a:rPr lang="en-NZ" dirty="0">
                <a:solidFill>
                  <a:srgbClr val="000000"/>
                </a:solidFill>
                <a:effectLst/>
                <a:latin typeface="Calibri" panose="020F0502020204030204" pitchFamily="34" charset="0"/>
                <a:ea typeface="Times New Roman" panose="02020603050405020304" pitchFamily="18" charset="0"/>
              </a:rPr>
              <a:t>Act of Constitution</a:t>
            </a:r>
            <a:endParaRPr lang="en-NZ" dirty="0">
              <a:effectLst/>
              <a:latin typeface="Times New Roman" panose="02020603050405020304" pitchFamily="18" charset="0"/>
              <a:ea typeface="Times New Roman" panose="02020603050405020304" pitchFamily="18" charset="0"/>
            </a:endParaRPr>
          </a:p>
          <a:p>
            <a:r>
              <a:rPr lang="en-NZ" dirty="0">
                <a:solidFill>
                  <a:srgbClr val="000000"/>
                </a:solidFill>
                <a:effectLst/>
                <a:latin typeface="Calibri" panose="020F0502020204030204" pitchFamily="34" charset="0"/>
                <a:ea typeface="Times New Roman" panose="02020603050405020304" pitchFamily="18" charset="0"/>
              </a:rPr>
              <a:t>Act of Alienation</a:t>
            </a:r>
            <a:endParaRPr lang="en-NZ" dirty="0">
              <a:effectLst/>
              <a:latin typeface="Times New Roman" panose="02020603050405020304" pitchFamily="18" charset="0"/>
              <a:ea typeface="Times New Roman" panose="02020603050405020304" pitchFamily="18" charset="0"/>
            </a:endParaRPr>
          </a:p>
          <a:p>
            <a:r>
              <a:rPr lang="en-NZ" dirty="0">
                <a:solidFill>
                  <a:srgbClr val="000000"/>
                </a:solidFill>
                <a:effectLst/>
                <a:latin typeface="Calibri" panose="020F0502020204030204" pitchFamily="34" charset="0"/>
                <a:ea typeface="Times New Roman" panose="02020603050405020304" pitchFamily="18" charset="0"/>
              </a:rPr>
              <a:t>Act of Compromises</a:t>
            </a:r>
            <a:endParaRPr lang="en-NZ" dirty="0">
              <a:effectLst/>
              <a:latin typeface="Times New Roman" panose="02020603050405020304" pitchFamily="18" charset="0"/>
              <a:ea typeface="Times New Roman" panose="02020603050405020304" pitchFamily="18" charset="0"/>
            </a:endParaRPr>
          </a:p>
          <a:p>
            <a:r>
              <a:rPr lang="en-NZ" dirty="0">
                <a:solidFill>
                  <a:srgbClr val="000000"/>
                </a:solidFill>
                <a:effectLst/>
                <a:latin typeface="Calibri" panose="020F0502020204030204" pitchFamily="34" charset="0"/>
                <a:ea typeface="Times New Roman" panose="02020603050405020304" pitchFamily="18" charset="0"/>
              </a:rPr>
              <a:t>Act of Reprisals</a:t>
            </a:r>
            <a:endParaRPr lang="en-NZ" dirty="0">
              <a:effectLst/>
              <a:latin typeface="Times New Roman" panose="02020603050405020304" pitchFamily="18" charset="0"/>
              <a:ea typeface="Times New Roman" panose="02020603050405020304" pitchFamily="18" charset="0"/>
            </a:endParaRPr>
          </a:p>
          <a:p>
            <a:r>
              <a:rPr lang="en-NZ" dirty="0">
                <a:solidFill>
                  <a:srgbClr val="000000"/>
                </a:solidFill>
                <a:effectLst/>
                <a:latin typeface="Calibri" panose="020F0502020204030204" pitchFamily="34" charset="0"/>
                <a:ea typeface="Times New Roman" panose="02020603050405020304" pitchFamily="18" charset="0"/>
              </a:rPr>
              <a:t>Act of Hope</a:t>
            </a:r>
            <a:endParaRPr lang="en-NZ" dirty="0">
              <a:effectLst/>
              <a:latin typeface="Times New Roman" panose="02020603050405020304" pitchFamily="18" charset="0"/>
              <a:ea typeface="Times New Roman" panose="02020603050405020304" pitchFamily="18" charset="0"/>
            </a:endParaRPr>
          </a:p>
          <a:p>
            <a:r>
              <a:rPr lang="en-NZ" dirty="0">
                <a:solidFill>
                  <a:srgbClr val="000000"/>
                </a:solidFill>
                <a:effectLst/>
                <a:latin typeface="Calibri" panose="020F0502020204030204" pitchFamily="34" charset="0"/>
                <a:ea typeface="Times New Roman" panose="02020603050405020304" pitchFamily="18" charset="0"/>
              </a:rPr>
              <a:t>Act of Suppression</a:t>
            </a:r>
            <a:endParaRPr lang="en-NZ" dirty="0">
              <a:effectLst/>
              <a:latin typeface="Times New Roman" panose="02020603050405020304" pitchFamily="18" charset="0"/>
              <a:ea typeface="Times New Roman" panose="02020603050405020304" pitchFamily="18" charset="0"/>
            </a:endParaRPr>
          </a:p>
          <a:p>
            <a:r>
              <a:rPr lang="en-NZ" dirty="0">
                <a:solidFill>
                  <a:srgbClr val="000000"/>
                </a:solidFill>
                <a:effectLst/>
                <a:latin typeface="Calibri" panose="020F0502020204030204" pitchFamily="34" charset="0"/>
                <a:ea typeface="Times New Roman" panose="02020603050405020304" pitchFamily="18" charset="0"/>
              </a:rPr>
              <a:t>Act of Empowerment</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5" name="Content Placeholder 2">
            <a:extLst>
              <a:ext uri="{FF2B5EF4-FFF2-40B4-BE49-F238E27FC236}">
                <a16:creationId xmlns:a16="http://schemas.microsoft.com/office/drawing/2014/main" id="{807A2ED8-141C-4039-9F55-24C81507BEA7}"/>
              </a:ext>
            </a:extLst>
          </p:cNvPr>
          <p:cNvSpPr txBox="1">
            <a:spLocks/>
          </p:cNvSpPr>
          <p:nvPr/>
        </p:nvSpPr>
        <p:spPr>
          <a:xfrm>
            <a:off x="6238460" y="1554854"/>
            <a:ext cx="4873488" cy="429929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3300" dirty="0">
                <a:solidFill>
                  <a:srgbClr val="000000"/>
                </a:solidFill>
                <a:ea typeface="Times New Roman" panose="02020603050405020304" pitchFamily="18" charset="0"/>
              </a:rPr>
              <a:t>Act of Adjustment</a:t>
            </a:r>
            <a:endParaRPr lang="en-NZ" sz="3300" dirty="0">
              <a:ea typeface="Times New Roman" panose="02020603050405020304" pitchFamily="18" charset="0"/>
            </a:endParaRPr>
          </a:p>
          <a:p>
            <a:r>
              <a:rPr lang="en-NZ" sz="3300" dirty="0">
                <a:solidFill>
                  <a:srgbClr val="000000"/>
                </a:solidFill>
                <a:ea typeface="Times New Roman" panose="02020603050405020304" pitchFamily="18" charset="0"/>
              </a:rPr>
              <a:t>Act of Consolidation</a:t>
            </a:r>
            <a:endParaRPr lang="en-NZ" sz="3300" dirty="0">
              <a:ea typeface="Times New Roman" panose="02020603050405020304" pitchFamily="18" charset="0"/>
            </a:endParaRPr>
          </a:p>
          <a:p>
            <a:r>
              <a:rPr lang="en-NZ" sz="3300" dirty="0">
                <a:solidFill>
                  <a:srgbClr val="000000"/>
                </a:solidFill>
                <a:ea typeface="Times New Roman" panose="02020603050405020304" pitchFamily="18" charset="0"/>
              </a:rPr>
              <a:t>Act of Citizenship</a:t>
            </a:r>
            <a:endParaRPr lang="en-NZ" sz="3300" dirty="0">
              <a:ea typeface="Times New Roman" panose="02020603050405020304" pitchFamily="18" charset="0"/>
            </a:endParaRPr>
          </a:p>
          <a:p>
            <a:r>
              <a:rPr lang="en-NZ" sz="3300" dirty="0">
                <a:solidFill>
                  <a:srgbClr val="000000"/>
                </a:solidFill>
                <a:ea typeface="Times New Roman" panose="02020603050405020304" pitchFamily="18" charset="0"/>
              </a:rPr>
              <a:t>Act of Assimilation</a:t>
            </a:r>
            <a:endParaRPr lang="en-NZ" sz="3300" dirty="0">
              <a:ea typeface="Times New Roman" panose="02020603050405020304" pitchFamily="18" charset="0"/>
            </a:endParaRPr>
          </a:p>
          <a:p>
            <a:r>
              <a:rPr lang="en-NZ" sz="3300" dirty="0">
                <a:solidFill>
                  <a:srgbClr val="000000"/>
                </a:solidFill>
                <a:ea typeface="Times New Roman" panose="02020603050405020304" pitchFamily="18" charset="0"/>
              </a:rPr>
              <a:t>Act of Development</a:t>
            </a:r>
            <a:endParaRPr lang="en-NZ" sz="3300" dirty="0">
              <a:ea typeface="Times New Roman" panose="02020603050405020304" pitchFamily="18" charset="0"/>
            </a:endParaRPr>
          </a:p>
          <a:p>
            <a:r>
              <a:rPr lang="en-NZ" sz="3300" dirty="0">
                <a:solidFill>
                  <a:srgbClr val="000000"/>
                </a:solidFill>
                <a:ea typeface="Times New Roman" panose="02020603050405020304" pitchFamily="18" charset="0"/>
              </a:rPr>
              <a:t>Act of Redress</a:t>
            </a:r>
            <a:endParaRPr lang="en-NZ" sz="3300" dirty="0">
              <a:ea typeface="Times New Roman" panose="02020603050405020304" pitchFamily="18" charset="0"/>
            </a:endParaRPr>
          </a:p>
          <a:p>
            <a:r>
              <a:rPr lang="en-NZ" sz="3300" dirty="0">
                <a:solidFill>
                  <a:srgbClr val="000000"/>
                </a:solidFill>
                <a:ea typeface="Times New Roman" panose="02020603050405020304" pitchFamily="18" charset="0"/>
              </a:rPr>
              <a:t>Act of Entitlement</a:t>
            </a:r>
            <a:endParaRPr lang="en-NZ" sz="3300" dirty="0">
              <a:ea typeface="Times New Roman" panose="02020603050405020304" pitchFamily="18" charset="0"/>
            </a:endParaRPr>
          </a:p>
          <a:p>
            <a:r>
              <a:rPr lang="en-NZ" sz="3300" dirty="0">
                <a:solidFill>
                  <a:srgbClr val="000000"/>
                </a:solidFill>
                <a:ea typeface="Times New Roman" panose="02020603050405020304" pitchFamily="18" charset="0"/>
              </a:rPr>
              <a:t>Act of Restitution</a:t>
            </a:r>
            <a:endParaRPr lang="en-NZ" sz="3300" dirty="0">
              <a:ea typeface="Times New Roman" panose="02020603050405020304" pitchFamily="18" charset="0"/>
            </a:endParaRPr>
          </a:p>
          <a:p>
            <a:r>
              <a:rPr lang="en-NZ" sz="3300" dirty="0">
                <a:solidFill>
                  <a:srgbClr val="000000"/>
                </a:solidFill>
                <a:ea typeface="Times New Roman" panose="02020603050405020304" pitchFamily="18" charset="0"/>
              </a:rPr>
              <a:t>Act of Charity</a:t>
            </a:r>
            <a:endParaRPr lang="en-NZ" sz="3300" dirty="0">
              <a:ea typeface="Times New Roman" panose="02020603050405020304" pitchFamily="18" charset="0"/>
            </a:endParaRPr>
          </a:p>
          <a:p>
            <a:pPr marL="0" indent="0">
              <a:lnSpc>
                <a:spcPct val="107000"/>
              </a:lnSpc>
              <a:spcAft>
                <a:spcPts val="800"/>
              </a:spcAft>
              <a:buNone/>
            </a:pPr>
            <a:endParaRPr lang="en-NZ" sz="7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7724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BE21-F694-424D-AA84-C4475B143702}"/>
              </a:ext>
            </a:extLst>
          </p:cNvPr>
          <p:cNvSpPr>
            <a:spLocks noGrp="1"/>
          </p:cNvSpPr>
          <p:nvPr>
            <p:ph type="title"/>
          </p:nvPr>
        </p:nvSpPr>
        <p:spPr>
          <a:xfrm>
            <a:off x="361950" y="248445"/>
            <a:ext cx="10515600" cy="380205"/>
          </a:xfrm>
        </p:spPr>
        <p:txBody>
          <a:bodyPr>
            <a:normAutofit fontScale="90000"/>
          </a:bodyPr>
          <a:lstStyle/>
          <a:p>
            <a:r>
              <a:rPr lang="en-NZ" dirty="0"/>
              <a:t>The power of Words</a:t>
            </a:r>
          </a:p>
        </p:txBody>
      </p:sp>
      <p:sp>
        <p:nvSpPr>
          <p:cNvPr id="3" name="Content Placeholder 2">
            <a:extLst>
              <a:ext uri="{FF2B5EF4-FFF2-40B4-BE49-F238E27FC236}">
                <a16:creationId xmlns:a16="http://schemas.microsoft.com/office/drawing/2014/main" id="{CBE22942-BDA1-42BD-85FD-C0C94DEE0842}"/>
              </a:ext>
            </a:extLst>
          </p:cNvPr>
          <p:cNvSpPr>
            <a:spLocks noGrp="1"/>
          </p:cNvSpPr>
          <p:nvPr>
            <p:ph idx="1"/>
          </p:nvPr>
        </p:nvSpPr>
        <p:spPr>
          <a:xfrm>
            <a:off x="161925" y="723900"/>
            <a:ext cx="9677399" cy="5885655"/>
          </a:xfrm>
        </p:spPr>
        <p:txBody>
          <a:bodyPr>
            <a:normAutofit fontScale="55000" lnSpcReduction="20000"/>
          </a:bodyPr>
          <a:lstStyle/>
          <a:p>
            <a:pPr marL="0" indent="0" algn="l">
              <a:buNone/>
            </a:pPr>
            <a:r>
              <a:rPr lang="en-NZ" b="1" dirty="0"/>
              <a:t>Robert Jahnke and a significant number of NZ artists have created artworks that explore the power of words and text. </a:t>
            </a:r>
          </a:p>
          <a:p>
            <a:pPr marL="0" indent="0" algn="l">
              <a:buNone/>
            </a:pPr>
            <a:r>
              <a:rPr lang="en-NZ" dirty="0"/>
              <a:t>“Language is a powerful tool. And no one understands that better than artists who thoughtfully utilise text to make a statement and draw out emotion. By using text as the central communication vehicle in their artistic expression, these artists push forth letters, numbers, and words as their primary means to get out their message.</a:t>
            </a:r>
          </a:p>
          <a:p>
            <a:pPr marL="0" indent="0" algn="l">
              <a:buNone/>
            </a:pPr>
            <a:r>
              <a:rPr lang="en-NZ" dirty="0"/>
              <a:t>Of course, text and art have been intertwined for centuries—think of medieval illuminated manuscripts, with their elaborate illustrations. But things really took off in the 20th century. When </a:t>
            </a:r>
            <a:r>
              <a:rPr lang="en-NZ" dirty="0">
                <a:hlinkClick r:id="rId2"/>
              </a:rPr>
              <a:t>Surrealist</a:t>
            </a:r>
            <a:r>
              <a:rPr lang="en-NZ" dirty="0"/>
              <a:t> artist Magritte famously wrote “</a:t>
            </a:r>
            <a:r>
              <a:rPr lang="en-NZ" dirty="0" err="1"/>
              <a:t>Ceci</a:t>
            </a:r>
            <a:r>
              <a:rPr lang="en-NZ" dirty="0"/>
              <a:t> </a:t>
            </a:r>
            <a:r>
              <a:rPr lang="en-NZ" dirty="0" err="1"/>
              <a:t>n’est</a:t>
            </a:r>
            <a:r>
              <a:rPr lang="en-NZ" dirty="0"/>
              <a:t> pas </a:t>
            </a:r>
            <a:r>
              <a:rPr lang="en-NZ" dirty="0" err="1"/>
              <a:t>une</a:t>
            </a:r>
            <a:r>
              <a:rPr lang="en-NZ" dirty="0"/>
              <a:t> pipe.” (“This pipe isn’t a pipe.”) across his painting, he moved text to a central role in understanding the work. Cubists, such as Georges Braque, were also known for incorporating text into their artwork, often highlighting its graphic quality.</a:t>
            </a:r>
          </a:p>
          <a:p>
            <a:pPr marL="0" indent="0" algn="l">
              <a:buNone/>
            </a:pPr>
            <a:r>
              <a:rPr lang="en-NZ" b="0" i="0" dirty="0">
                <a:solidFill>
                  <a:srgbClr val="000000"/>
                </a:solidFill>
                <a:effectLst/>
                <a:latin typeface="Avenir-Next"/>
              </a:rPr>
              <a:t>From the 1960s onward, a group of artists increasingly focused on text in their art. From projections to canvases, sculptures to public murals, the versatility—and </a:t>
            </a:r>
            <a:r>
              <a:rPr lang="en-NZ" b="1" i="0" dirty="0">
                <a:solidFill>
                  <a:srgbClr val="000000"/>
                </a:solidFill>
                <a:effectLst/>
                <a:latin typeface="Avenir-Next"/>
              </a:rPr>
              <a:t>power—of the written word forces the viewer to reflect. Clever word play, political activism, subversion of advertising, and appropriation of form are just some common characteristics of powerful text art. ” </a:t>
            </a:r>
            <a:r>
              <a:rPr lang="en-NZ" b="1" dirty="0">
                <a:hlinkClick r:id="rId3"/>
              </a:rPr>
              <a:t>https://mymodernmet.com/text-art-masters/</a:t>
            </a:r>
            <a:endParaRPr lang="en-NZ" b="1" dirty="0">
              <a:solidFill>
                <a:srgbClr val="000000"/>
              </a:solidFill>
              <a:latin typeface="Avenir-Next"/>
            </a:endParaRPr>
          </a:p>
          <a:p>
            <a:pPr marL="0" indent="0" algn="l">
              <a:buNone/>
            </a:pPr>
            <a:r>
              <a:rPr lang="en-NZ" b="1" dirty="0">
                <a:solidFill>
                  <a:srgbClr val="000000"/>
                </a:solidFill>
                <a:latin typeface="Avenir-Next"/>
              </a:rPr>
              <a:t>In Jahnke’s work there is another layer to the text that can be explored from a Te Tiriti perspective. “</a:t>
            </a:r>
            <a:r>
              <a:rPr lang="en-NZ" b="0" i="0" dirty="0">
                <a:solidFill>
                  <a:srgbClr val="333333"/>
                </a:solidFill>
                <a:effectLst/>
                <a:latin typeface="ProximaNova"/>
              </a:rPr>
              <a:t>The Treaty of Waitangi has two texts. The Māori version is not an exact translation of the English. There has been much debate over the differences – how they came to be and what they mean. Some people argue that there are two treaties: </a:t>
            </a:r>
            <a:r>
              <a:rPr lang="en-NZ" b="0" i="0" dirty="0" err="1">
                <a:solidFill>
                  <a:srgbClr val="333333"/>
                </a:solidFill>
                <a:effectLst/>
                <a:latin typeface="ProximaNova"/>
              </a:rPr>
              <a:t>te</a:t>
            </a:r>
            <a:r>
              <a:rPr lang="en-NZ" b="0" i="0" dirty="0">
                <a:solidFill>
                  <a:srgbClr val="333333"/>
                </a:solidFill>
                <a:effectLst/>
                <a:latin typeface="ProximaNova"/>
              </a:rPr>
              <a:t> Tiriti, the Māori version, and the Treaty, the English version.</a:t>
            </a:r>
          </a:p>
          <a:p>
            <a:pPr marL="0" indent="0" algn="l" fontAlgn="base">
              <a:buNone/>
            </a:pPr>
            <a:r>
              <a:rPr lang="en-NZ" b="0" i="0" dirty="0">
                <a:solidFill>
                  <a:srgbClr val="333333"/>
                </a:solidFill>
                <a:effectLst/>
                <a:latin typeface="ProximaNova"/>
              </a:rPr>
              <a:t>Legally there is just one Treaty, despite the differences between the two texts. The </a:t>
            </a:r>
            <a:r>
              <a:rPr lang="en-NZ" b="0" i="0" u="none" strike="noStrike" dirty="0">
                <a:solidFill>
                  <a:srgbClr val="0A6E96"/>
                </a:solidFill>
                <a:effectLst/>
                <a:latin typeface="ProximaNova"/>
                <a:hlinkClick r:id="rId4"/>
              </a:rPr>
              <a:t>Waitangi Tribunal</a:t>
            </a:r>
            <a:r>
              <a:rPr lang="en-NZ" b="0" i="0" dirty="0">
                <a:solidFill>
                  <a:srgbClr val="333333"/>
                </a:solidFill>
                <a:effectLst/>
                <a:latin typeface="ProximaNova"/>
              </a:rPr>
              <a:t> has exclusive authority to determine the meaning of the Treaty in the two texts and to decide issues raised by the differences between them. References to the Treaty in law try to bridge the differences by referring to the '</a:t>
            </a:r>
            <a:r>
              <a:rPr lang="en-NZ" b="0" i="0" u="none" strike="noStrike" dirty="0">
                <a:solidFill>
                  <a:srgbClr val="0A6E96"/>
                </a:solidFill>
                <a:effectLst/>
                <a:latin typeface="ProximaNova"/>
                <a:hlinkClick r:id="rId5"/>
              </a:rPr>
              <a:t>principles</a:t>
            </a:r>
            <a:r>
              <a:rPr lang="en-NZ" b="0" i="0" dirty="0">
                <a:solidFill>
                  <a:srgbClr val="333333"/>
                </a:solidFill>
                <a:effectLst/>
                <a:latin typeface="ProximaNova"/>
              </a:rPr>
              <a:t>' of the Treaty, or the core concepts or spirit that underpin both texts. As is often noted now, it is the spirit of the Treaty that matters most.” </a:t>
            </a:r>
            <a:r>
              <a:rPr lang="en-NZ" b="0" i="0" dirty="0">
                <a:solidFill>
                  <a:srgbClr val="333333"/>
                </a:solidFill>
                <a:effectLst/>
                <a:latin typeface="ProximaNova"/>
                <a:hlinkClick r:id="rId6"/>
              </a:rPr>
              <a:t>https://nzhistory.govt.nz/politics/treaty/read-the-Treaty/differences-between-the-texts</a:t>
            </a:r>
            <a:endParaRPr lang="en-NZ" b="0" i="0" dirty="0">
              <a:solidFill>
                <a:srgbClr val="333333"/>
              </a:solidFill>
              <a:effectLst/>
              <a:latin typeface="ProximaNova"/>
            </a:endParaRPr>
          </a:p>
          <a:p>
            <a:pPr marL="0" indent="0">
              <a:buNone/>
            </a:pPr>
            <a:r>
              <a:rPr lang="en-NZ" dirty="0">
                <a:solidFill>
                  <a:srgbClr val="333333"/>
                </a:solidFill>
                <a:latin typeface="ProximaNova"/>
              </a:rPr>
              <a:t>Jahnke is exploring the consequences of the interpretations of the Treaty </a:t>
            </a:r>
            <a:r>
              <a:rPr lang="en-NZ" b="0" i="0" dirty="0">
                <a:solidFill>
                  <a:srgbClr val="333333"/>
                </a:solidFill>
                <a:effectLst/>
                <a:latin typeface="ProximaNova"/>
              </a:rPr>
              <a:t>principles</a:t>
            </a:r>
            <a:r>
              <a:rPr lang="en-NZ" dirty="0">
                <a:solidFill>
                  <a:srgbClr val="333333"/>
                </a:solidFill>
                <a:latin typeface="ProximaNova"/>
              </a:rPr>
              <a:t> in his choice of words describing the actions these interpretations have lead to: an Act of  </a:t>
            </a:r>
            <a:r>
              <a:rPr lang="en-NZ" dirty="0">
                <a:solidFill>
                  <a:srgbClr val="000000"/>
                </a:solidFill>
                <a:effectLst/>
                <a:latin typeface="Calibri" panose="020F0502020204030204" pitchFamily="34" charset="0"/>
                <a:ea typeface="Times New Roman" panose="02020603050405020304" pitchFamily="18" charset="0"/>
              </a:rPr>
              <a:t>Faith, Constitution</a:t>
            </a:r>
            <a:r>
              <a:rPr lang="en-NZ" dirty="0">
                <a:latin typeface="Times New Roman" panose="02020603050405020304" pitchFamily="18" charset="0"/>
                <a:ea typeface="Times New Roman" panose="02020603050405020304" pitchFamily="18" charset="0"/>
              </a:rPr>
              <a:t>, </a:t>
            </a:r>
            <a:r>
              <a:rPr lang="en-NZ" dirty="0">
                <a:solidFill>
                  <a:srgbClr val="000000"/>
                </a:solidFill>
                <a:effectLst/>
                <a:latin typeface="Calibri" panose="020F0502020204030204" pitchFamily="34" charset="0"/>
                <a:ea typeface="Times New Roman" panose="02020603050405020304" pitchFamily="18" charset="0"/>
              </a:rPr>
              <a:t>Alienation</a:t>
            </a:r>
            <a:r>
              <a:rPr lang="en-NZ" dirty="0">
                <a:latin typeface="Times New Roman" panose="02020603050405020304" pitchFamily="18" charset="0"/>
                <a:ea typeface="Times New Roman" panose="02020603050405020304" pitchFamily="18" charset="0"/>
              </a:rPr>
              <a:t>, </a:t>
            </a:r>
            <a:r>
              <a:rPr lang="en-NZ" dirty="0">
                <a:solidFill>
                  <a:srgbClr val="000000"/>
                </a:solidFill>
                <a:effectLst/>
                <a:latin typeface="Calibri" panose="020F0502020204030204" pitchFamily="34" charset="0"/>
                <a:ea typeface="Times New Roman" panose="02020603050405020304" pitchFamily="18" charset="0"/>
              </a:rPr>
              <a:t>Compromises</a:t>
            </a:r>
            <a:r>
              <a:rPr lang="en-NZ" dirty="0">
                <a:latin typeface="Times New Roman" panose="02020603050405020304" pitchFamily="18" charset="0"/>
                <a:ea typeface="Times New Roman" panose="02020603050405020304" pitchFamily="18" charset="0"/>
              </a:rPr>
              <a:t>, </a:t>
            </a:r>
            <a:r>
              <a:rPr lang="en-NZ" dirty="0">
                <a:solidFill>
                  <a:srgbClr val="000000"/>
                </a:solidFill>
                <a:effectLst/>
                <a:latin typeface="Calibri" panose="020F0502020204030204" pitchFamily="34" charset="0"/>
                <a:ea typeface="Times New Roman" panose="02020603050405020304" pitchFamily="18" charset="0"/>
              </a:rPr>
              <a:t>Reprisals, Hope</a:t>
            </a:r>
            <a:r>
              <a:rPr lang="en-NZ" dirty="0">
                <a:latin typeface="Times New Roman" panose="02020603050405020304" pitchFamily="18" charset="0"/>
                <a:ea typeface="Times New Roman" panose="02020603050405020304" pitchFamily="18" charset="0"/>
              </a:rPr>
              <a:t>, </a:t>
            </a:r>
            <a:r>
              <a:rPr lang="en-NZ" dirty="0">
                <a:solidFill>
                  <a:srgbClr val="000000"/>
                </a:solidFill>
                <a:effectLst/>
                <a:latin typeface="Calibri" panose="020F0502020204030204" pitchFamily="34" charset="0"/>
                <a:ea typeface="Times New Roman" panose="02020603050405020304" pitchFamily="18" charset="0"/>
              </a:rPr>
              <a:t>Suppression</a:t>
            </a:r>
            <a:r>
              <a:rPr lang="en-NZ" dirty="0">
                <a:latin typeface="Times New Roman" panose="02020603050405020304" pitchFamily="18" charset="0"/>
                <a:ea typeface="Times New Roman" panose="02020603050405020304" pitchFamily="18" charset="0"/>
              </a:rPr>
              <a:t>, </a:t>
            </a:r>
            <a:r>
              <a:rPr lang="en-NZ" dirty="0">
                <a:solidFill>
                  <a:srgbClr val="000000"/>
                </a:solidFill>
                <a:effectLst/>
                <a:latin typeface="Calibri" panose="020F0502020204030204" pitchFamily="34" charset="0"/>
                <a:ea typeface="Times New Roman" panose="02020603050405020304" pitchFamily="18" charset="0"/>
              </a:rPr>
              <a:t>Empowerment, </a:t>
            </a:r>
            <a:r>
              <a:rPr lang="en-NZ" sz="2800" dirty="0">
                <a:solidFill>
                  <a:srgbClr val="000000"/>
                </a:solidFill>
                <a:ea typeface="Times New Roman" panose="02020603050405020304" pitchFamily="18" charset="0"/>
              </a:rPr>
              <a:t>Adjustment</a:t>
            </a:r>
            <a:r>
              <a:rPr lang="en-NZ" dirty="0">
                <a:ea typeface="Times New Roman" panose="02020603050405020304" pitchFamily="18" charset="0"/>
              </a:rPr>
              <a:t>, </a:t>
            </a:r>
            <a:r>
              <a:rPr lang="en-NZ" sz="2800" dirty="0">
                <a:solidFill>
                  <a:srgbClr val="000000"/>
                </a:solidFill>
                <a:ea typeface="Times New Roman" panose="02020603050405020304" pitchFamily="18" charset="0"/>
              </a:rPr>
              <a:t>Consolidation, Citizenship</a:t>
            </a:r>
            <a:r>
              <a:rPr lang="en-NZ" dirty="0">
                <a:ea typeface="Times New Roman" panose="02020603050405020304" pitchFamily="18" charset="0"/>
              </a:rPr>
              <a:t>, </a:t>
            </a:r>
            <a:r>
              <a:rPr lang="en-NZ" sz="2800" dirty="0">
                <a:solidFill>
                  <a:srgbClr val="000000"/>
                </a:solidFill>
                <a:ea typeface="Times New Roman" panose="02020603050405020304" pitchFamily="18" charset="0"/>
              </a:rPr>
              <a:t>Assimilation</a:t>
            </a:r>
            <a:r>
              <a:rPr lang="en-NZ" dirty="0">
                <a:ea typeface="Times New Roman" panose="02020603050405020304" pitchFamily="18" charset="0"/>
              </a:rPr>
              <a:t>, </a:t>
            </a:r>
            <a:r>
              <a:rPr lang="en-NZ" sz="2800" dirty="0">
                <a:solidFill>
                  <a:srgbClr val="000000"/>
                </a:solidFill>
                <a:ea typeface="Times New Roman" panose="02020603050405020304" pitchFamily="18" charset="0"/>
              </a:rPr>
              <a:t>Development</a:t>
            </a:r>
            <a:r>
              <a:rPr lang="en-NZ" dirty="0">
                <a:ea typeface="Times New Roman" panose="02020603050405020304" pitchFamily="18" charset="0"/>
              </a:rPr>
              <a:t>, </a:t>
            </a:r>
            <a:r>
              <a:rPr lang="en-NZ" sz="2800" dirty="0">
                <a:solidFill>
                  <a:srgbClr val="000000"/>
                </a:solidFill>
                <a:ea typeface="Times New Roman" panose="02020603050405020304" pitchFamily="18" charset="0"/>
              </a:rPr>
              <a:t>Redress</a:t>
            </a:r>
            <a:r>
              <a:rPr lang="en-NZ" dirty="0">
                <a:ea typeface="Times New Roman" panose="02020603050405020304" pitchFamily="18" charset="0"/>
              </a:rPr>
              <a:t>, </a:t>
            </a:r>
            <a:r>
              <a:rPr lang="en-NZ" sz="2800" dirty="0">
                <a:solidFill>
                  <a:srgbClr val="000000"/>
                </a:solidFill>
                <a:ea typeface="Times New Roman" panose="02020603050405020304" pitchFamily="18" charset="0"/>
              </a:rPr>
              <a:t>Entitlement, Restitution</a:t>
            </a:r>
            <a:r>
              <a:rPr lang="en-NZ" dirty="0">
                <a:ea typeface="Times New Roman" panose="02020603050405020304" pitchFamily="18" charset="0"/>
              </a:rPr>
              <a:t>, </a:t>
            </a:r>
            <a:r>
              <a:rPr lang="en-NZ" sz="2800" dirty="0">
                <a:solidFill>
                  <a:srgbClr val="000000"/>
                </a:solidFill>
                <a:ea typeface="Times New Roman" panose="02020603050405020304" pitchFamily="18" charset="0"/>
              </a:rPr>
              <a:t>Charity. Each of these words becomes loaded with meaning. It is our job to unpick these meanings. Further examination of postcolonial theory would be appropriate for students to engage in.</a:t>
            </a:r>
          </a:p>
          <a:p>
            <a:pPr marL="0" indent="0">
              <a:buNone/>
            </a:pPr>
            <a:r>
              <a:rPr lang="en-NZ" dirty="0">
                <a:solidFill>
                  <a:srgbClr val="000000"/>
                </a:solidFill>
                <a:ea typeface="Times New Roman" panose="02020603050405020304" pitchFamily="18" charset="0"/>
              </a:rPr>
              <a:t>Further </a:t>
            </a:r>
            <a:r>
              <a:rPr lang="en-NZ" dirty="0"/>
              <a:t>reading of </a:t>
            </a:r>
            <a:r>
              <a:rPr lang="en-US" dirty="0"/>
              <a:t>Linda Tuhiwai Smith’s writing on “</a:t>
            </a:r>
            <a:r>
              <a:rPr lang="en-US" dirty="0" err="1"/>
              <a:t>Decolonisation</a:t>
            </a:r>
            <a:r>
              <a:rPr lang="en-US" dirty="0"/>
              <a:t>” and </a:t>
            </a:r>
            <a:r>
              <a:rPr lang="en-NZ" dirty="0" err="1"/>
              <a:t>Epeli</a:t>
            </a:r>
            <a:r>
              <a:rPr lang="en-NZ" dirty="0"/>
              <a:t> </a:t>
            </a:r>
            <a:r>
              <a:rPr lang="en-NZ" dirty="0" err="1"/>
              <a:t>Hau'ofa</a:t>
            </a:r>
            <a:r>
              <a:rPr lang="en-NZ" dirty="0"/>
              <a:t> “</a:t>
            </a:r>
            <a:r>
              <a:rPr lang="en-NZ" dirty="0" err="1"/>
              <a:t>reconceptualisation</a:t>
            </a:r>
            <a:r>
              <a:rPr lang="en-NZ" dirty="0"/>
              <a:t> of the Pacific” may be appropriate.</a:t>
            </a:r>
          </a:p>
          <a:p>
            <a:pPr marL="0" indent="0">
              <a:buNone/>
            </a:pPr>
            <a:endParaRPr lang="en-NZ" dirty="0"/>
          </a:p>
          <a:p>
            <a:pPr marL="0" indent="0">
              <a:buNone/>
            </a:pPr>
            <a:endParaRPr lang="en-NZ" sz="2800" dirty="0">
              <a:ea typeface="Times New Roman" panose="02020603050405020304" pitchFamily="18" charset="0"/>
            </a:endParaRPr>
          </a:p>
          <a:p>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fontAlgn="base">
              <a:buNone/>
            </a:pPr>
            <a:endParaRPr lang="en-NZ" b="0" i="0" dirty="0">
              <a:solidFill>
                <a:srgbClr val="333333"/>
              </a:solidFill>
              <a:effectLst/>
              <a:latin typeface="ProximaNova"/>
            </a:endParaRPr>
          </a:p>
          <a:p>
            <a:pPr marL="0" indent="0" algn="l" fontAlgn="base">
              <a:buNone/>
            </a:pPr>
            <a:endParaRPr lang="en-NZ" b="0" i="0" dirty="0">
              <a:solidFill>
                <a:srgbClr val="333333"/>
              </a:solidFill>
              <a:effectLst/>
              <a:latin typeface="ProximaNova"/>
            </a:endParaRPr>
          </a:p>
          <a:p>
            <a:pPr marL="0" indent="0" algn="l">
              <a:buNone/>
            </a:pPr>
            <a:endParaRPr lang="en-NZ" b="1" dirty="0">
              <a:solidFill>
                <a:srgbClr val="000000"/>
              </a:solidFill>
              <a:latin typeface="Avenir-Next"/>
            </a:endParaRPr>
          </a:p>
        </p:txBody>
      </p:sp>
      <p:sp>
        <p:nvSpPr>
          <p:cNvPr id="4" name="TextBox 3">
            <a:extLst>
              <a:ext uri="{FF2B5EF4-FFF2-40B4-BE49-F238E27FC236}">
                <a16:creationId xmlns:a16="http://schemas.microsoft.com/office/drawing/2014/main" id="{59978A26-32BE-4045-B1E6-93BDB9C44152}"/>
              </a:ext>
            </a:extLst>
          </p:cNvPr>
          <p:cNvSpPr txBox="1"/>
          <p:nvPr/>
        </p:nvSpPr>
        <p:spPr>
          <a:xfrm>
            <a:off x="9839325" y="276225"/>
            <a:ext cx="2190750" cy="7017306"/>
          </a:xfrm>
          <a:prstGeom prst="rect">
            <a:avLst/>
          </a:prstGeom>
          <a:noFill/>
        </p:spPr>
        <p:txBody>
          <a:bodyPr wrap="square" rtlCol="0">
            <a:spAutoFit/>
          </a:bodyPr>
          <a:lstStyle/>
          <a:p>
            <a:r>
              <a:rPr lang="en-NZ" b="1" dirty="0"/>
              <a:t>International Artist that Utilise Text:</a:t>
            </a:r>
          </a:p>
          <a:p>
            <a:endParaRPr lang="en-NZ" b="1" dirty="0"/>
          </a:p>
          <a:p>
            <a:r>
              <a:rPr lang="en-NZ" dirty="0"/>
              <a:t>Jasper Johns</a:t>
            </a:r>
          </a:p>
          <a:p>
            <a:r>
              <a:rPr lang="en-NZ" dirty="0"/>
              <a:t>Barbara Kruger</a:t>
            </a:r>
          </a:p>
          <a:p>
            <a:r>
              <a:rPr lang="en-NZ" dirty="0"/>
              <a:t>Jenny Holzer</a:t>
            </a:r>
          </a:p>
          <a:p>
            <a:r>
              <a:rPr lang="en-NZ" dirty="0"/>
              <a:t>Ed Ruscha</a:t>
            </a:r>
          </a:p>
          <a:p>
            <a:r>
              <a:rPr lang="en-NZ" dirty="0"/>
              <a:t>Christopher Wool</a:t>
            </a:r>
          </a:p>
          <a:p>
            <a:r>
              <a:rPr lang="en-NZ" dirty="0"/>
              <a:t>Bruce Nauman</a:t>
            </a:r>
          </a:p>
          <a:p>
            <a:r>
              <a:rPr lang="en-NZ" dirty="0"/>
              <a:t>Mel </a:t>
            </a:r>
            <a:r>
              <a:rPr lang="en-NZ" dirty="0" err="1"/>
              <a:t>Bochner</a:t>
            </a:r>
            <a:endParaRPr lang="en-NZ" dirty="0"/>
          </a:p>
          <a:p>
            <a:r>
              <a:rPr lang="en-NZ" dirty="0"/>
              <a:t>Steve Powers</a:t>
            </a:r>
          </a:p>
          <a:p>
            <a:r>
              <a:rPr lang="en-NZ" dirty="0"/>
              <a:t>Ben Eine</a:t>
            </a:r>
          </a:p>
          <a:p>
            <a:r>
              <a:rPr lang="en-NZ" dirty="0"/>
              <a:t>Sean Landers</a:t>
            </a:r>
          </a:p>
          <a:p>
            <a:r>
              <a:rPr lang="en-NZ" dirty="0">
                <a:solidFill>
                  <a:srgbClr val="000000"/>
                </a:solidFill>
              </a:rPr>
              <a:t>Adam Pendleton</a:t>
            </a:r>
          </a:p>
          <a:p>
            <a:r>
              <a:rPr lang="en-NZ" dirty="0">
                <a:solidFill>
                  <a:srgbClr val="000000"/>
                </a:solidFill>
              </a:rPr>
              <a:t>Kay Rosen</a:t>
            </a:r>
          </a:p>
          <a:p>
            <a:r>
              <a:rPr lang="en-NZ" i="0" dirty="0">
                <a:solidFill>
                  <a:srgbClr val="000000"/>
                </a:solidFill>
                <a:effectLst/>
              </a:rPr>
              <a:t>Erica Baum </a:t>
            </a:r>
            <a:endParaRPr lang="en-NZ" dirty="0">
              <a:solidFill>
                <a:srgbClr val="000000"/>
              </a:solidFill>
            </a:endParaRPr>
          </a:p>
          <a:p>
            <a:r>
              <a:rPr lang="en-NZ" i="0" dirty="0" err="1">
                <a:solidFill>
                  <a:srgbClr val="000000"/>
                </a:solidFill>
                <a:effectLst/>
              </a:rPr>
              <a:t>Guerilla</a:t>
            </a:r>
            <a:r>
              <a:rPr lang="en-NZ" i="0" dirty="0">
                <a:solidFill>
                  <a:srgbClr val="000000"/>
                </a:solidFill>
                <a:effectLst/>
              </a:rPr>
              <a:t> Girls</a:t>
            </a:r>
          </a:p>
          <a:p>
            <a:r>
              <a:rPr lang="en-NZ" i="0" dirty="0">
                <a:solidFill>
                  <a:srgbClr val="002936"/>
                </a:solidFill>
                <a:effectLst/>
              </a:rPr>
              <a:t>Xu Bing </a:t>
            </a:r>
            <a:endParaRPr lang="en-NZ" dirty="0">
              <a:solidFill>
                <a:srgbClr val="000000"/>
              </a:solidFill>
            </a:endParaRPr>
          </a:p>
          <a:p>
            <a:r>
              <a:rPr lang="en-NZ" i="0" dirty="0" err="1">
                <a:solidFill>
                  <a:srgbClr val="002936"/>
                </a:solidFill>
                <a:effectLst/>
              </a:rPr>
              <a:t>Petter</a:t>
            </a:r>
            <a:r>
              <a:rPr lang="en-NZ" i="0" dirty="0">
                <a:solidFill>
                  <a:srgbClr val="002936"/>
                </a:solidFill>
                <a:effectLst/>
              </a:rPr>
              <a:t> </a:t>
            </a:r>
            <a:r>
              <a:rPr lang="en-NZ" i="0" dirty="0" err="1">
                <a:solidFill>
                  <a:srgbClr val="002936"/>
                </a:solidFill>
                <a:effectLst/>
              </a:rPr>
              <a:t>Preffington</a:t>
            </a:r>
            <a:endParaRPr lang="en-NZ" i="0" dirty="0">
              <a:solidFill>
                <a:srgbClr val="000000"/>
              </a:solidFill>
              <a:effectLst/>
            </a:endParaRPr>
          </a:p>
          <a:p>
            <a:r>
              <a:rPr lang="en-NZ" i="0" dirty="0">
                <a:solidFill>
                  <a:srgbClr val="000000"/>
                </a:solidFill>
                <a:effectLst/>
              </a:rPr>
              <a:t>John </a:t>
            </a:r>
            <a:r>
              <a:rPr lang="en-NZ" i="0" dirty="0" err="1">
                <a:solidFill>
                  <a:srgbClr val="000000"/>
                </a:solidFill>
                <a:effectLst/>
              </a:rPr>
              <a:t>Baldessari</a:t>
            </a:r>
            <a:endParaRPr lang="en-NZ" dirty="0">
              <a:solidFill>
                <a:srgbClr val="000000"/>
              </a:solidFill>
            </a:endParaRPr>
          </a:p>
          <a:p>
            <a:r>
              <a:rPr lang="en-NZ" dirty="0">
                <a:solidFill>
                  <a:srgbClr val="000000"/>
                </a:solidFill>
              </a:rPr>
              <a:t>Tracey </a:t>
            </a:r>
            <a:r>
              <a:rPr lang="en-NZ" dirty="0" err="1">
                <a:solidFill>
                  <a:srgbClr val="000000"/>
                </a:solidFill>
              </a:rPr>
              <a:t>Emin</a:t>
            </a:r>
            <a:endParaRPr lang="en-NZ" dirty="0">
              <a:solidFill>
                <a:srgbClr val="000000"/>
              </a:solidFill>
            </a:endParaRPr>
          </a:p>
          <a:p>
            <a:r>
              <a:rPr lang="en-NZ" i="0" dirty="0">
                <a:solidFill>
                  <a:srgbClr val="000000"/>
                </a:solidFill>
                <a:effectLst/>
              </a:rPr>
              <a:t>Glenn </a:t>
            </a:r>
            <a:r>
              <a:rPr lang="en-NZ" i="0" dirty="0" err="1">
                <a:solidFill>
                  <a:srgbClr val="000000"/>
                </a:solidFill>
                <a:effectLst/>
              </a:rPr>
              <a:t>Ligon</a:t>
            </a:r>
            <a:r>
              <a:rPr lang="en-NZ" i="0" dirty="0">
                <a:solidFill>
                  <a:srgbClr val="000000"/>
                </a:solidFill>
                <a:effectLst/>
              </a:rPr>
              <a:t> </a:t>
            </a:r>
            <a:endParaRPr lang="en-NZ" dirty="0"/>
          </a:p>
          <a:p>
            <a:endParaRPr lang="en-NZ" dirty="0"/>
          </a:p>
          <a:p>
            <a:endParaRPr lang="en-NZ" dirty="0"/>
          </a:p>
          <a:p>
            <a:endParaRPr lang="en-NZ" dirty="0"/>
          </a:p>
        </p:txBody>
      </p:sp>
    </p:spTree>
    <p:extLst>
      <p:ext uri="{BB962C8B-B14F-4D97-AF65-F5344CB8AC3E}">
        <p14:creationId xmlns:p14="http://schemas.microsoft.com/office/powerpoint/2010/main" val="2807595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D7D7-8043-4BF0-B554-297EC0FFC0DE}"/>
              </a:ext>
            </a:extLst>
          </p:cNvPr>
          <p:cNvSpPr>
            <a:spLocks noGrp="1"/>
          </p:cNvSpPr>
          <p:nvPr>
            <p:ph type="title"/>
          </p:nvPr>
        </p:nvSpPr>
        <p:spPr>
          <a:xfrm>
            <a:off x="838200" y="166342"/>
            <a:ext cx="10515600" cy="410127"/>
          </a:xfrm>
        </p:spPr>
        <p:txBody>
          <a:bodyPr>
            <a:normAutofit fontScale="90000"/>
          </a:bodyPr>
          <a:lstStyle/>
          <a:p>
            <a:r>
              <a:rPr lang="en-NZ" dirty="0"/>
              <a:t>Other Jahnke works that deal with text…. </a:t>
            </a:r>
          </a:p>
        </p:txBody>
      </p:sp>
      <p:sp>
        <p:nvSpPr>
          <p:cNvPr id="3" name="Content Placeholder 2">
            <a:extLst>
              <a:ext uri="{FF2B5EF4-FFF2-40B4-BE49-F238E27FC236}">
                <a16:creationId xmlns:a16="http://schemas.microsoft.com/office/drawing/2014/main" id="{CB79740E-0539-47AC-90D4-7CF09448645D}"/>
              </a:ext>
            </a:extLst>
          </p:cNvPr>
          <p:cNvSpPr>
            <a:spLocks noGrp="1"/>
          </p:cNvSpPr>
          <p:nvPr>
            <p:ph idx="1"/>
          </p:nvPr>
        </p:nvSpPr>
        <p:spPr>
          <a:xfrm>
            <a:off x="118360" y="3680889"/>
            <a:ext cx="2875384" cy="423752"/>
          </a:xfrm>
        </p:spPr>
        <p:txBody>
          <a:bodyPr>
            <a:normAutofit fontScale="47500" lnSpcReduction="20000"/>
          </a:bodyPr>
          <a:lstStyle/>
          <a:p>
            <a:pPr marL="0" indent="0">
              <a:buNone/>
            </a:pPr>
            <a:r>
              <a:rPr lang="en-NZ" dirty="0"/>
              <a:t>R</a:t>
            </a:r>
            <a:r>
              <a:rPr lang="en-NZ" b="1" i="0" dirty="0">
                <a:effectLst/>
              </a:rPr>
              <a:t>obert </a:t>
            </a:r>
            <a:r>
              <a:rPr lang="en-NZ" b="1" dirty="0"/>
              <a:t>J</a:t>
            </a:r>
            <a:r>
              <a:rPr lang="en-NZ" b="1" i="0" dirty="0">
                <a:effectLst/>
              </a:rPr>
              <a:t>ahnke</a:t>
            </a:r>
            <a:r>
              <a:rPr lang="en-NZ" b="0" i="0" dirty="0">
                <a:effectLst/>
              </a:rPr>
              <a:t> </a:t>
            </a:r>
            <a:r>
              <a:rPr lang="en-NZ" b="0" i="0" dirty="0" err="1">
                <a:effectLst/>
              </a:rPr>
              <a:t>iam</a:t>
            </a:r>
            <a:r>
              <a:rPr lang="en-NZ" b="0" i="0" dirty="0">
                <a:effectLst/>
              </a:rPr>
              <a:t> subaltern (2012)</a:t>
            </a:r>
            <a:br>
              <a:rPr lang="en-NZ" dirty="0"/>
            </a:br>
            <a:r>
              <a:rPr lang="en-NZ" b="0" i="0" dirty="0">
                <a:effectLst/>
              </a:rPr>
              <a:t>stainless steel, lacquer,</a:t>
            </a:r>
          </a:p>
          <a:p>
            <a:pPr marL="0" indent="0">
              <a:buNone/>
            </a:pPr>
            <a:endParaRPr lang="en-NZ" dirty="0"/>
          </a:p>
        </p:txBody>
      </p:sp>
      <p:pic>
        <p:nvPicPr>
          <p:cNvPr id="5" name="Picture 4">
            <a:extLst>
              <a:ext uri="{FF2B5EF4-FFF2-40B4-BE49-F238E27FC236}">
                <a16:creationId xmlns:a16="http://schemas.microsoft.com/office/drawing/2014/main" id="{A367DEAA-8078-4895-9619-3A41725F9B37}"/>
              </a:ext>
            </a:extLst>
          </p:cNvPr>
          <p:cNvPicPr>
            <a:picLocks noChangeAspect="1"/>
          </p:cNvPicPr>
          <p:nvPr/>
        </p:nvPicPr>
        <p:blipFill>
          <a:blip r:embed="rId2"/>
          <a:stretch>
            <a:fillRect/>
          </a:stretch>
        </p:blipFill>
        <p:spPr>
          <a:xfrm>
            <a:off x="120088" y="681037"/>
            <a:ext cx="2875384" cy="2895283"/>
          </a:xfrm>
          <a:prstGeom prst="rect">
            <a:avLst/>
          </a:prstGeom>
        </p:spPr>
      </p:pic>
      <p:pic>
        <p:nvPicPr>
          <p:cNvPr id="7" name="Picture 6">
            <a:extLst>
              <a:ext uri="{FF2B5EF4-FFF2-40B4-BE49-F238E27FC236}">
                <a16:creationId xmlns:a16="http://schemas.microsoft.com/office/drawing/2014/main" id="{B2FC3B93-2925-4C06-ADCA-20CD32A1BC2D}"/>
              </a:ext>
            </a:extLst>
          </p:cNvPr>
          <p:cNvPicPr>
            <a:picLocks noChangeAspect="1"/>
          </p:cNvPicPr>
          <p:nvPr/>
        </p:nvPicPr>
        <p:blipFill>
          <a:blip r:embed="rId3"/>
          <a:stretch>
            <a:fillRect/>
          </a:stretch>
        </p:blipFill>
        <p:spPr>
          <a:xfrm>
            <a:off x="3092476" y="681037"/>
            <a:ext cx="2887603" cy="2895283"/>
          </a:xfrm>
          <a:prstGeom prst="rect">
            <a:avLst/>
          </a:prstGeom>
        </p:spPr>
      </p:pic>
      <p:sp>
        <p:nvSpPr>
          <p:cNvPr id="8" name="Content Placeholder 2">
            <a:extLst>
              <a:ext uri="{FF2B5EF4-FFF2-40B4-BE49-F238E27FC236}">
                <a16:creationId xmlns:a16="http://schemas.microsoft.com/office/drawing/2014/main" id="{5E7EA295-2736-4075-A88F-AB5AC4514F18}"/>
              </a:ext>
            </a:extLst>
          </p:cNvPr>
          <p:cNvSpPr txBox="1">
            <a:spLocks/>
          </p:cNvSpPr>
          <p:nvPr/>
        </p:nvSpPr>
        <p:spPr>
          <a:xfrm>
            <a:off x="3092476" y="3680889"/>
            <a:ext cx="2875384" cy="42375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dirty="0"/>
              <a:t>R</a:t>
            </a:r>
            <a:r>
              <a:rPr lang="en-NZ" b="1" dirty="0"/>
              <a:t>obert Jahnke</a:t>
            </a:r>
            <a:r>
              <a:rPr lang="en-NZ" dirty="0"/>
              <a:t> </a:t>
            </a:r>
            <a:r>
              <a:rPr lang="en-NZ" dirty="0" err="1"/>
              <a:t>iam</a:t>
            </a:r>
            <a:r>
              <a:rPr lang="en-NZ" dirty="0"/>
              <a:t> diaspora (2012)</a:t>
            </a:r>
            <a:br>
              <a:rPr lang="en-NZ" dirty="0"/>
            </a:br>
            <a:r>
              <a:rPr lang="en-NZ" dirty="0"/>
              <a:t>stainless steel, lacquer,</a:t>
            </a:r>
          </a:p>
          <a:p>
            <a:pPr marL="0" indent="0">
              <a:buFont typeface="Arial" panose="020B0604020202020204" pitchFamily="34" charset="0"/>
              <a:buNone/>
            </a:pPr>
            <a:endParaRPr lang="en-NZ" dirty="0"/>
          </a:p>
        </p:txBody>
      </p:sp>
      <p:pic>
        <p:nvPicPr>
          <p:cNvPr id="10" name="Picture 9">
            <a:extLst>
              <a:ext uri="{FF2B5EF4-FFF2-40B4-BE49-F238E27FC236}">
                <a16:creationId xmlns:a16="http://schemas.microsoft.com/office/drawing/2014/main" id="{CE17D200-111A-41A2-92B9-CA2FC678D393}"/>
              </a:ext>
            </a:extLst>
          </p:cNvPr>
          <p:cNvPicPr>
            <a:picLocks noChangeAspect="1"/>
          </p:cNvPicPr>
          <p:nvPr/>
        </p:nvPicPr>
        <p:blipFill>
          <a:blip r:embed="rId4"/>
          <a:stretch>
            <a:fillRect/>
          </a:stretch>
        </p:blipFill>
        <p:spPr>
          <a:xfrm>
            <a:off x="6077083" y="681463"/>
            <a:ext cx="5099350" cy="2894857"/>
          </a:xfrm>
          <a:prstGeom prst="rect">
            <a:avLst/>
          </a:prstGeom>
        </p:spPr>
      </p:pic>
      <p:sp>
        <p:nvSpPr>
          <p:cNvPr id="11" name="Content Placeholder 2">
            <a:extLst>
              <a:ext uri="{FF2B5EF4-FFF2-40B4-BE49-F238E27FC236}">
                <a16:creationId xmlns:a16="http://schemas.microsoft.com/office/drawing/2014/main" id="{71FE7EE6-C251-4276-BE14-8B6AEBDCC62C}"/>
              </a:ext>
            </a:extLst>
          </p:cNvPr>
          <p:cNvSpPr txBox="1">
            <a:spLocks/>
          </p:cNvSpPr>
          <p:nvPr/>
        </p:nvSpPr>
        <p:spPr>
          <a:xfrm>
            <a:off x="6066592" y="3680889"/>
            <a:ext cx="5099350" cy="42375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dirty="0"/>
              <a:t>R</a:t>
            </a:r>
            <a:r>
              <a:rPr lang="en-NZ" b="1" dirty="0"/>
              <a:t>obert Jahnke</a:t>
            </a:r>
            <a:r>
              <a:rPr lang="en-NZ" dirty="0"/>
              <a:t> </a:t>
            </a:r>
            <a:r>
              <a:rPr lang="en-NZ" b="0" i="0" dirty="0">
                <a:effectLst/>
                <a:latin typeface="Century Gothic" panose="020B0502020202020204" pitchFamily="34" charset="0"/>
              </a:rPr>
              <a:t>this land was made for you and me (2011)</a:t>
            </a:r>
            <a:br>
              <a:rPr lang="en-NZ" dirty="0"/>
            </a:br>
            <a:r>
              <a:rPr lang="en-NZ" b="0" i="0" dirty="0">
                <a:effectLst/>
                <a:latin typeface="Century Gothic" panose="020B0502020202020204" pitchFamily="34" charset="0"/>
              </a:rPr>
              <a:t>8 panels; stainless steel, lacquer,</a:t>
            </a:r>
          </a:p>
          <a:p>
            <a:pPr marL="0" indent="0">
              <a:buFont typeface="Arial" panose="020B0604020202020204" pitchFamily="34" charset="0"/>
              <a:buNone/>
            </a:pPr>
            <a:endParaRPr lang="en-NZ" dirty="0"/>
          </a:p>
        </p:txBody>
      </p:sp>
      <p:pic>
        <p:nvPicPr>
          <p:cNvPr id="13" name="Picture 12">
            <a:extLst>
              <a:ext uri="{FF2B5EF4-FFF2-40B4-BE49-F238E27FC236}">
                <a16:creationId xmlns:a16="http://schemas.microsoft.com/office/drawing/2014/main" id="{C6040653-FD51-4B60-9989-1B01387AF218}"/>
              </a:ext>
            </a:extLst>
          </p:cNvPr>
          <p:cNvPicPr>
            <a:picLocks noChangeAspect="1"/>
          </p:cNvPicPr>
          <p:nvPr/>
        </p:nvPicPr>
        <p:blipFill>
          <a:blip r:embed="rId5"/>
          <a:stretch>
            <a:fillRect/>
          </a:stretch>
        </p:blipFill>
        <p:spPr>
          <a:xfrm>
            <a:off x="118360" y="4047246"/>
            <a:ext cx="2672024" cy="2694107"/>
          </a:xfrm>
          <a:prstGeom prst="rect">
            <a:avLst/>
          </a:prstGeom>
        </p:spPr>
      </p:pic>
      <p:sp>
        <p:nvSpPr>
          <p:cNvPr id="14" name="Content Placeholder 2">
            <a:extLst>
              <a:ext uri="{FF2B5EF4-FFF2-40B4-BE49-F238E27FC236}">
                <a16:creationId xmlns:a16="http://schemas.microsoft.com/office/drawing/2014/main" id="{8ED4C88D-B968-4A07-A3C5-A4F9605A6272}"/>
              </a:ext>
            </a:extLst>
          </p:cNvPr>
          <p:cNvSpPr txBox="1">
            <a:spLocks/>
          </p:cNvSpPr>
          <p:nvPr/>
        </p:nvSpPr>
        <p:spPr>
          <a:xfrm>
            <a:off x="2790384" y="6293489"/>
            <a:ext cx="2120429" cy="497560"/>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dirty="0"/>
              <a:t>R</a:t>
            </a:r>
            <a:r>
              <a:rPr lang="en-NZ" b="1" dirty="0"/>
              <a:t>obert Jahnke</a:t>
            </a:r>
            <a:r>
              <a:rPr lang="en-NZ" dirty="0"/>
              <a:t> </a:t>
            </a:r>
            <a:r>
              <a:rPr lang="en-NZ" b="0" i="0" dirty="0">
                <a:solidFill>
                  <a:srgbClr val="111111"/>
                </a:solidFill>
                <a:effectLst/>
                <a:latin typeface="-apple-system"/>
              </a:rPr>
              <a:t>'Some of my best friends are coloured too' - Bath Street Gallery</a:t>
            </a:r>
            <a:endParaRPr lang="en-NZ" dirty="0"/>
          </a:p>
        </p:txBody>
      </p:sp>
      <p:pic>
        <p:nvPicPr>
          <p:cNvPr id="16" name="Picture 15">
            <a:extLst>
              <a:ext uri="{FF2B5EF4-FFF2-40B4-BE49-F238E27FC236}">
                <a16:creationId xmlns:a16="http://schemas.microsoft.com/office/drawing/2014/main" id="{0EDEFC50-A6F9-4F38-A189-929CA6851651}"/>
              </a:ext>
            </a:extLst>
          </p:cNvPr>
          <p:cNvPicPr>
            <a:picLocks noChangeAspect="1"/>
          </p:cNvPicPr>
          <p:nvPr/>
        </p:nvPicPr>
        <p:blipFill>
          <a:blip r:embed="rId6"/>
          <a:stretch>
            <a:fillRect/>
          </a:stretch>
        </p:blipFill>
        <p:spPr>
          <a:xfrm>
            <a:off x="2889116" y="4047246"/>
            <a:ext cx="2021697" cy="2196547"/>
          </a:xfrm>
          <a:prstGeom prst="rect">
            <a:avLst/>
          </a:prstGeom>
        </p:spPr>
      </p:pic>
      <p:pic>
        <p:nvPicPr>
          <p:cNvPr id="18" name="Picture 17">
            <a:extLst>
              <a:ext uri="{FF2B5EF4-FFF2-40B4-BE49-F238E27FC236}">
                <a16:creationId xmlns:a16="http://schemas.microsoft.com/office/drawing/2014/main" id="{16CC3D86-86DA-4331-98AB-D13D7BDC4767}"/>
              </a:ext>
            </a:extLst>
          </p:cNvPr>
          <p:cNvPicPr>
            <a:picLocks noChangeAspect="1"/>
          </p:cNvPicPr>
          <p:nvPr/>
        </p:nvPicPr>
        <p:blipFill>
          <a:blip r:embed="rId7"/>
          <a:stretch>
            <a:fillRect/>
          </a:stretch>
        </p:blipFill>
        <p:spPr>
          <a:xfrm>
            <a:off x="5009545" y="4055834"/>
            <a:ext cx="2672024" cy="2685519"/>
          </a:xfrm>
          <a:prstGeom prst="rect">
            <a:avLst/>
          </a:prstGeom>
        </p:spPr>
      </p:pic>
      <p:pic>
        <p:nvPicPr>
          <p:cNvPr id="1026" name="Picture 2">
            <a:extLst>
              <a:ext uri="{FF2B5EF4-FFF2-40B4-BE49-F238E27FC236}">
                <a16:creationId xmlns:a16="http://schemas.microsoft.com/office/drawing/2014/main" id="{14443710-A05B-4707-B569-79D8B12A08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6214" y="4044013"/>
            <a:ext cx="1804987" cy="269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888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8950-F065-4589-A2E5-281D50B29E9A}"/>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E4B33BF4-647D-47FD-8D05-3602B548A653}"/>
              </a:ext>
            </a:extLst>
          </p:cNvPr>
          <p:cNvSpPr>
            <a:spLocks noGrp="1"/>
          </p:cNvSpPr>
          <p:nvPr>
            <p:ph idx="1"/>
          </p:nvPr>
        </p:nvSpPr>
        <p:spPr>
          <a:xfrm>
            <a:off x="10048461" y="5754757"/>
            <a:ext cx="2042180" cy="963346"/>
          </a:xfrm>
        </p:spPr>
        <p:txBody>
          <a:bodyPr/>
          <a:lstStyle/>
          <a:p>
            <a:pPr marL="0" indent="0">
              <a:buNone/>
            </a:pPr>
            <a:r>
              <a:rPr lang="fi-FI" dirty="0"/>
              <a:t>Ka tangi hoki ahau, 2019</a:t>
            </a:r>
            <a:endParaRPr lang="en-NZ" dirty="0"/>
          </a:p>
        </p:txBody>
      </p:sp>
      <p:pic>
        <p:nvPicPr>
          <p:cNvPr id="2050" name="Picture 2" descr="THE MODERN TRANSLATION OF TUKUTUKU UNFOLDING VIA THE INFINITE IMAGES OF  NEON - PressReader">
            <a:extLst>
              <a:ext uri="{FF2B5EF4-FFF2-40B4-BE49-F238E27FC236}">
                <a16:creationId xmlns:a16="http://schemas.microsoft.com/office/drawing/2014/main" id="{11951A37-5490-4998-B351-5B02171A6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78" y="162753"/>
            <a:ext cx="6200775" cy="6115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b Jahnke: ATA: a third reflection - pataka.org.nz">
            <a:extLst>
              <a:ext uri="{FF2B5EF4-FFF2-40B4-BE49-F238E27FC236}">
                <a16:creationId xmlns:a16="http://schemas.microsoft.com/office/drawing/2014/main" id="{782274E8-00F8-4881-A64A-77AD911B8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895" y="162753"/>
            <a:ext cx="3468342" cy="23122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 O B E R T J A H N K E">
            <a:extLst>
              <a:ext uri="{FF2B5EF4-FFF2-40B4-BE49-F238E27FC236}">
                <a16:creationId xmlns:a16="http://schemas.microsoft.com/office/drawing/2014/main" id="{95F54D5A-E875-4AB7-8AD9-8E5748F96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465" y="2620895"/>
            <a:ext cx="2590800" cy="1762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A925C1-C6B3-4131-BCE0-3EF1FC04606C}"/>
              </a:ext>
            </a:extLst>
          </p:cNvPr>
          <p:cNvPicPr>
            <a:picLocks noChangeAspect="1"/>
          </p:cNvPicPr>
          <p:nvPr/>
        </p:nvPicPr>
        <p:blipFill>
          <a:blip r:embed="rId5"/>
          <a:stretch>
            <a:fillRect/>
          </a:stretch>
        </p:blipFill>
        <p:spPr>
          <a:xfrm>
            <a:off x="7387465" y="4528934"/>
            <a:ext cx="2590800" cy="2189169"/>
          </a:xfrm>
          <a:prstGeom prst="rect">
            <a:avLst/>
          </a:prstGeom>
        </p:spPr>
      </p:pic>
    </p:spTree>
    <p:extLst>
      <p:ext uri="{BB962C8B-B14F-4D97-AF65-F5344CB8AC3E}">
        <p14:creationId xmlns:p14="http://schemas.microsoft.com/office/powerpoint/2010/main" val="544802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1101-5ECD-4E99-BA04-FEE2B63836D2}"/>
              </a:ext>
            </a:extLst>
          </p:cNvPr>
          <p:cNvSpPr>
            <a:spLocks noGrp="1"/>
          </p:cNvSpPr>
          <p:nvPr>
            <p:ph type="title"/>
          </p:nvPr>
        </p:nvSpPr>
        <p:spPr>
          <a:xfrm>
            <a:off x="7518400" y="365125"/>
            <a:ext cx="4439920" cy="1325563"/>
          </a:xfrm>
        </p:spPr>
        <p:txBody>
          <a:bodyPr>
            <a:normAutofit fontScale="90000"/>
          </a:bodyPr>
          <a:lstStyle/>
          <a:p>
            <a:r>
              <a:rPr lang="en-NZ" b="0" i="0" dirty="0">
                <a:solidFill>
                  <a:srgbClr val="333333"/>
                </a:solidFill>
                <a:effectLst/>
                <a:latin typeface="Georgia" panose="02040502050405020303" pitchFamily="18" charset="0"/>
              </a:rPr>
              <a:t>Robert Jahnke, ‘Ta te whenua’, 1995</a:t>
            </a:r>
            <a:endParaRPr lang="en-NZ" dirty="0"/>
          </a:p>
        </p:txBody>
      </p:sp>
      <p:sp>
        <p:nvSpPr>
          <p:cNvPr id="3" name="Content Placeholder 2">
            <a:extLst>
              <a:ext uri="{FF2B5EF4-FFF2-40B4-BE49-F238E27FC236}">
                <a16:creationId xmlns:a16="http://schemas.microsoft.com/office/drawing/2014/main" id="{7F33665D-B61F-4CFA-8A01-7CC27980FAF1}"/>
              </a:ext>
            </a:extLst>
          </p:cNvPr>
          <p:cNvSpPr>
            <a:spLocks noGrp="1"/>
          </p:cNvSpPr>
          <p:nvPr>
            <p:ph idx="1"/>
          </p:nvPr>
        </p:nvSpPr>
        <p:spPr>
          <a:xfrm>
            <a:off x="7518400" y="1690689"/>
            <a:ext cx="4439920" cy="4892992"/>
          </a:xfrm>
        </p:spPr>
        <p:txBody>
          <a:bodyPr>
            <a:normAutofit fontScale="70000" lnSpcReduction="20000"/>
          </a:bodyPr>
          <a:lstStyle/>
          <a:p>
            <a:r>
              <a:rPr lang="en-NZ" b="0" i="0" dirty="0">
                <a:solidFill>
                  <a:srgbClr val="333333"/>
                </a:solidFill>
                <a:effectLst/>
                <a:latin typeface="Georgia" panose="02040502050405020303" pitchFamily="18" charset="0"/>
              </a:rPr>
              <a:t>This artwork, ‘Ta te whenua’, is Robert Jahnke’s response to conflicting Māori and </a:t>
            </a:r>
            <a:r>
              <a:rPr lang="en-NZ" b="0" i="0" u="none" strike="noStrike" dirty="0" err="1">
                <a:solidFill>
                  <a:srgbClr val="963333"/>
                </a:solidFill>
                <a:effectLst/>
                <a:latin typeface="Georgia" panose="02040502050405020303" pitchFamily="18" charset="0"/>
                <a:hlinkClick r:id="rId2" tooltip="non-Māori, usually of British or European ethnic origin or background"/>
              </a:rPr>
              <a:t>Pākehā</a:t>
            </a:r>
            <a:r>
              <a:rPr lang="en-NZ" b="0" i="0" dirty="0">
                <a:solidFill>
                  <a:srgbClr val="333333"/>
                </a:solidFill>
                <a:effectLst/>
                <a:latin typeface="Georgia" panose="02040502050405020303" pitchFamily="18" charset="0"/>
              </a:rPr>
              <a:t> attitudes to land, money and power. At the time the work was created, in 1995, the New Zealand government was attempting to settle Māori land grievances through a one-off cash settlement known as the ‘fiscal envelope’. In Jahnke’s work, huge rubber stamps bearing the message ‘not negotiable’ stand on an aerial photograph of Martinborough, a small town in the Wairarapa. The streets of Martinborough were laid out in a grid representing the Union Jack, the flag of the United Kingdom.</a:t>
            </a:r>
          </a:p>
          <a:p>
            <a:r>
              <a:rPr lang="en-NZ" dirty="0">
                <a:hlinkClick r:id="rId3"/>
              </a:rPr>
              <a:t>https://teara.govt.nz/en/artwork/1811/maori-perspectives</a:t>
            </a:r>
            <a:endParaRPr lang="en-NZ" dirty="0"/>
          </a:p>
          <a:p>
            <a:endParaRPr lang="en-NZ" dirty="0"/>
          </a:p>
        </p:txBody>
      </p:sp>
      <p:pic>
        <p:nvPicPr>
          <p:cNvPr id="3074" name="Picture 2" descr="Māori perspectives ">
            <a:extLst>
              <a:ext uri="{FF2B5EF4-FFF2-40B4-BE49-F238E27FC236}">
                <a16:creationId xmlns:a16="http://schemas.microsoft.com/office/drawing/2014/main" id="{C6B74651-23A4-417A-B625-D1112B1D3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49" y="227192"/>
            <a:ext cx="7266550" cy="61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621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E492-F253-4879-A5E8-CBF8C1BABF47}"/>
              </a:ext>
            </a:extLst>
          </p:cNvPr>
          <p:cNvSpPr>
            <a:spLocks noGrp="1"/>
          </p:cNvSpPr>
          <p:nvPr>
            <p:ph type="title"/>
          </p:nvPr>
        </p:nvSpPr>
        <p:spPr>
          <a:xfrm>
            <a:off x="838200" y="365126"/>
            <a:ext cx="10515600" cy="767936"/>
          </a:xfrm>
        </p:spPr>
        <p:txBody>
          <a:bodyPr>
            <a:normAutofit fontScale="90000"/>
          </a:bodyPr>
          <a:lstStyle/>
          <a:p>
            <a:r>
              <a:rPr lang="en-NZ" b="0" i="0" dirty="0">
                <a:solidFill>
                  <a:srgbClr val="000000"/>
                </a:solidFill>
                <a:effectLst/>
                <a:latin typeface="franklin-gothic-urw"/>
              </a:rPr>
              <a:t>Colin McCahon, </a:t>
            </a:r>
            <a:r>
              <a:rPr lang="en-NZ" b="0" i="1" dirty="0" err="1">
                <a:solidFill>
                  <a:srgbClr val="000000"/>
                </a:solidFill>
                <a:effectLst/>
                <a:latin typeface="franklin-gothic-urw"/>
              </a:rPr>
              <a:t>Parihaka</a:t>
            </a:r>
            <a:r>
              <a:rPr lang="en-NZ" b="0" i="1" dirty="0">
                <a:solidFill>
                  <a:srgbClr val="000000"/>
                </a:solidFill>
                <a:effectLst/>
                <a:latin typeface="franklin-gothic-urw"/>
              </a:rPr>
              <a:t> Triptych</a:t>
            </a:r>
            <a:r>
              <a:rPr lang="en-NZ" b="0" i="0" dirty="0">
                <a:solidFill>
                  <a:srgbClr val="000000"/>
                </a:solidFill>
                <a:effectLst/>
                <a:latin typeface="franklin-gothic-urw"/>
              </a:rPr>
              <a:t>, 1972, acrylic on canvas, 5' 9“ × 12' 4”.</a:t>
            </a:r>
            <a:endParaRPr lang="en-NZ" dirty="0"/>
          </a:p>
        </p:txBody>
      </p:sp>
      <p:sp>
        <p:nvSpPr>
          <p:cNvPr id="3" name="Content Placeholder 2">
            <a:extLst>
              <a:ext uri="{FF2B5EF4-FFF2-40B4-BE49-F238E27FC236}">
                <a16:creationId xmlns:a16="http://schemas.microsoft.com/office/drawing/2014/main" id="{CCAA9D07-BF0E-446C-99EC-192C0469932B}"/>
              </a:ext>
            </a:extLst>
          </p:cNvPr>
          <p:cNvSpPr>
            <a:spLocks noGrp="1"/>
          </p:cNvSpPr>
          <p:nvPr>
            <p:ph idx="1"/>
          </p:nvPr>
        </p:nvSpPr>
        <p:spPr/>
        <p:txBody>
          <a:bodyPr/>
          <a:lstStyle/>
          <a:p>
            <a:endParaRPr lang="en-NZ"/>
          </a:p>
        </p:txBody>
      </p:sp>
      <p:pic>
        <p:nvPicPr>
          <p:cNvPr id="4098" name="Picture 2" descr="Colin McCahon, Parihaka Triptych, 1972, acrylic on canvas, 5' 9&amp;#8220; × 12' 4&amp;#8221;.">
            <a:extLst>
              <a:ext uri="{FF2B5EF4-FFF2-40B4-BE49-F238E27FC236}">
                <a16:creationId xmlns:a16="http://schemas.microsoft.com/office/drawing/2014/main" id="{06E09CDD-958F-445C-904F-A681F0291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655" y="1366837"/>
            <a:ext cx="11612712" cy="472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065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faultSectionNames xmlns="6aa3b71f-3f61-484f-b3bb-e8f598bb37d8" xsi:nil="true"/>
    <Self_Registration_Enabled xmlns="6aa3b71f-3f61-484f-b3bb-e8f598bb37d8" xsi:nil="true"/>
    <Students xmlns="6aa3b71f-3f61-484f-b3bb-e8f598bb37d8">
      <UserInfo>
        <DisplayName/>
        <AccountId xsi:nil="true"/>
        <AccountType/>
      </UserInfo>
    </Students>
    <Has_Teacher_Only_SectionGroup xmlns="6aa3b71f-3f61-484f-b3bb-e8f598bb37d8" xsi:nil="true"/>
    <CultureName xmlns="6aa3b71f-3f61-484f-b3bb-e8f598bb37d8" xsi:nil="true"/>
    <Is_Collaboration_Space_Locked xmlns="6aa3b71f-3f61-484f-b3bb-e8f598bb37d8" xsi:nil="true"/>
    <Templates xmlns="6aa3b71f-3f61-484f-b3bb-e8f598bb37d8" xsi:nil="true"/>
    <NotebookType xmlns="6aa3b71f-3f61-484f-b3bb-e8f598bb37d8" xsi:nil="true"/>
    <Teachers xmlns="6aa3b71f-3f61-484f-b3bb-e8f598bb37d8">
      <UserInfo>
        <DisplayName/>
        <AccountId xsi:nil="true"/>
        <AccountType/>
      </UserInfo>
    </Teachers>
    <AppVersion xmlns="6aa3b71f-3f61-484f-b3bb-e8f598bb37d8" xsi:nil="true"/>
    <Owner xmlns="6aa3b71f-3f61-484f-b3bb-e8f598bb37d8">
      <UserInfo>
        <DisplayName/>
        <AccountId xsi:nil="true"/>
        <AccountType/>
      </UserInfo>
    </Owner>
    <Invited_Teachers xmlns="6aa3b71f-3f61-484f-b3bb-e8f598bb37d8" xsi:nil="true"/>
    <Invited_Students xmlns="6aa3b71f-3f61-484f-b3bb-e8f598bb37d8" xsi:nil="true"/>
    <FolderType xmlns="6aa3b71f-3f61-484f-b3bb-e8f598bb37d8" xsi:nil="true"/>
    <Student_Groups xmlns="6aa3b71f-3f61-484f-b3bb-e8f598bb37d8">
      <UserInfo>
        <DisplayName/>
        <AccountId xsi:nil="true"/>
        <AccountType/>
      </UserInfo>
    </Student_Group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099F3BC9F6CC40A8A817230B96E3EA" ma:contentTypeVersion="29" ma:contentTypeDescription="Create a new document." ma:contentTypeScope="" ma:versionID="220bcee73a06534b5a0b40601a178794">
  <xsd:schema xmlns:xsd="http://www.w3.org/2001/XMLSchema" xmlns:xs="http://www.w3.org/2001/XMLSchema" xmlns:p="http://schemas.microsoft.com/office/2006/metadata/properties" xmlns:ns3="6aa3b71f-3f61-484f-b3bb-e8f598bb37d8" xmlns:ns4="8c8a0ed4-cb25-4d3b-8601-df12c3e84cd2" targetNamespace="http://schemas.microsoft.com/office/2006/metadata/properties" ma:root="true" ma:fieldsID="f6cc93bd75f69d008fc1f05c04e46983" ns3:_="" ns4:_="">
    <xsd:import namespace="6aa3b71f-3f61-484f-b3bb-e8f598bb37d8"/>
    <xsd:import namespace="8c8a0ed4-cb25-4d3b-8601-df12c3e84cd2"/>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a3b71f-3f61-484f-b3bb-e8f598bb37d8"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Templates" ma:index="12" nillable="true" ma:displayName="Templates" ma:internalName="Templates">
      <xsd:simpleType>
        <xsd:restriction base="dms:Note">
          <xsd:maxLength value="255"/>
        </xsd:restriction>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chers" ma:index="15"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6"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7"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8" nillable="true" ma:displayName="Invited Teachers" ma:internalName="Invited_Teachers">
      <xsd:simpleType>
        <xsd:restriction base="dms:Note">
          <xsd:maxLength value="255"/>
        </xsd:restriction>
      </xsd:simpleType>
    </xsd:element>
    <xsd:element name="Invited_Students" ma:index="19" nillable="true" ma:displayName="Invited Students" ma:internalName="Invited_Students">
      <xsd:simpleType>
        <xsd:restriction base="dms:Note">
          <xsd:maxLength value="255"/>
        </xsd:restriction>
      </xsd:simpleType>
    </xsd:element>
    <xsd:element name="Self_Registration_Enabled" ma:index="20" nillable="true" ma:displayName="Self Registration Enabled" ma:internalName="Self_Registration_Enabled">
      <xsd:simpleType>
        <xsd:restriction base="dms:Boolean"/>
      </xsd:simpleType>
    </xsd:element>
    <xsd:element name="Has_Teacher_Only_SectionGroup" ma:index="21" nillable="true" ma:displayName="Has Teacher Only SectionGroup" ma:internalName="Has_Teacher_Only_SectionGroup">
      <xsd:simpleType>
        <xsd:restriction base="dms:Boolean"/>
      </xsd:simpleType>
    </xsd:element>
    <xsd:element name="Is_Collaboration_Space_Locked" ma:index="22"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AutoTags" ma:index="28" nillable="true" ma:displayName="MediaServiceAutoTags" ma:internalName="MediaServiceAutoTags"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MediaServiceOCR" ma:index="30" nillable="true" ma:displayName="MediaServiceOCR" ma:internalName="MediaServiceOCR" ma:readOnly="true">
      <xsd:simpleType>
        <xsd:restriction base="dms:Note">
          <xsd:maxLength value="255"/>
        </xsd:restriction>
      </xsd:simpleType>
    </xsd:element>
    <xsd:element name="MediaServiceLocation" ma:index="31" nillable="true" ma:displayName="Location" ma:internalName="MediaServiceLocation"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8a0ed4-cb25-4d3b-8601-df12c3e84cd2" elementFormDefault="qualified">
    <xsd:import namespace="http://schemas.microsoft.com/office/2006/documentManagement/types"/>
    <xsd:import namespace="http://schemas.microsoft.com/office/infopath/2007/PartnerControls"/>
    <xsd:element name="SharedWithUsers" ma:index="2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description="" ma:internalName="SharedWithDetails" ma:readOnly="true">
      <xsd:simpleType>
        <xsd:restriction base="dms:Note">
          <xsd:maxLength value="255"/>
        </xsd:restriction>
      </xsd:simpleType>
    </xsd:element>
    <xsd:element name="SharingHintHash" ma:index="2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20EDBA-6A5A-42E9-B646-1E6DEC1D1B00}">
  <ds:schemaRefs>
    <ds:schemaRef ds:uri="http://schemas.microsoft.com/sharepoint/v3/contenttype/forms"/>
  </ds:schemaRefs>
</ds:datastoreItem>
</file>

<file path=customXml/itemProps2.xml><?xml version="1.0" encoding="utf-8"?>
<ds:datastoreItem xmlns:ds="http://schemas.openxmlformats.org/officeDocument/2006/customXml" ds:itemID="{79DE027C-8BD0-44CF-899E-85275F4887E6}">
  <ds:schemaRef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8c8a0ed4-cb25-4d3b-8601-df12c3e84cd2"/>
    <ds:schemaRef ds:uri="6aa3b71f-3f61-484f-b3bb-e8f598bb37d8"/>
    <ds:schemaRef ds:uri="http://www.w3.org/XML/1998/namespace"/>
  </ds:schemaRefs>
</ds:datastoreItem>
</file>

<file path=customXml/itemProps3.xml><?xml version="1.0" encoding="utf-8"?>
<ds:datastoreItem xmlns:ds="http://schemas.openxmlformats.org/officeDocument/2006/customXml" ds:itemID="{B4C53F67-22BE-41C1-8A6B-FB92624FBF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a3b71f-3f61-484f-b3bb-e8f598bb37d8"/>
    <ds:schemaRef ds:uri="8c8a0ed4-cb25-4d3b-8601-df12c3e84c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954</TotalTime>
  <Words>3381</Words>
  <Application>Microsoft Office PowerPoint</Application>
  <PresentationFormat>Widescreen</PresentationFormat>
  <Paragraphs>169</Paragraphs>
  <Slides>34</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34</vt:i4>
      </vt:variant>
    </vt:vector>
  </HeadingPairs>
  <TitlesOfParts>
    <vt:vector size="55" baseType="lpstr">
      <vt:lpstr>-apple-system</vt:lpstr>
      <vt:lpstr>Arial</vt:lpstr>
      <vt:lpstr>Arial</vt:lpstr>
      <vt:lpstr>Avenir-Next</vt:lpstr>
      <vt:lpstr>Calibri</vt:lpstr>
      <vt:lpstr>Calibri Light</vt:lpstr>
      <vt:lpstr>Century Gothic</vt:lpstr>
      <vt:lpstr>Founders Grotesk</vt:lpstr>
      <vt:lpstr>franklin-gothic-urw</vt:lpstr>
      <vt:lpstr>Georgia</vt:lpstr>
      <vt:lpstr>Helvetica Neue</vt:lpstr>
      <vt:lpstr>inherit</vt:lpstr>
      <vt:lpstr>Karla</vt:lpstr>
      <vt:lpstr>LetteraTextPro-Regular</vt:lpstr>
      <vt:lpstr>Open Sans</vt:lpstr>
      <vt:lpstr>proxima-nova</vt:lpstr>
      <vt:lpstr>ProximaNova</vt:lpstr>
      <vt:lpstr>Roboto</vt:lpstr>
      <vt:lpstr>Theinhardt</vt:lpstr>
      <vt:lpstr>Times New Roman</vt:lpstr>
      <vt:lpstr>Office Theme</vt:lpstr>
      <vt:lpstr>Waitangi Rosary Botanical Plaster Casting</vt:lpstr>
      <vt:lpstr>PowerPoint Presentation</vt:lpstr>
      <vt:lpstr>Waitangi Rosary,  Robert Jahnke, Oct 2007</vt:lpstr>
      <vt:lpstr>Text and wordplay are regular features of Robert Jahnke’s works. He uses linguistic and visual forms to reveal the unstable nature of language. Like the lead these roses are cast in, their symbolism is heavy and malleable. Symbolic of the Virgin Mary, the spilling of Christ’s blood, human love, kingly power and in the present day, Queen Elizabeth. Waitangi Rosary is purposefully paced to invite reflection</vt:lpstr>
      <vt:lpstr>The power of Words</vt:lpstr>
      <vt:lpstr>Other Jahnke works that deal with text…. </vt:lpstr>
      <vt:lpstr>PowerPoint Presentation</vt:lpstr>
      <vt:lpstr>Robert Jahnke, ‘Ta te whenua’, 1995</vt:lpstr>
      <vt:lpstr>Colin McCahon, Parihaka Triptych, 1972, acrylic on canvas, 5' 9“ × 12' 4”.</vt:lpstr>
      <vt:lpstr>PowerPoint Presentation</vt:lpstr>
      <vt:lpstr>PowerPoint Presentation</vt:lpstr>
      <vt:lpstr>John Reynolds' 'Looking west, late afternoon, low water' (2007), Victoria University of Wellington Art Collection.</vt:lpstr>
      <vt:lpstr>John Pule, 100 love poems.  </vt:lpstr>
      <vt:lpstr>PowerPoint Presentation</vt:lpstr>
      <vt:lpstr>PowerPoint Presentation</vt:lpstr>
      <vt:lpstr>Brett Graham, TE AU MARINO, 2012, wood. </vt:lpstr>
      <vt:lpstr>PowerPoint Presentation</vt:lpstr>
      <vt:lpstr>Vanessa Wairata Edwards</vt:lpstr>
      <vt:lpstr>Virginia King – Word strings</vt:lpstr>
      <vt:lpstr>Virginia King, FLOATING ALPHABET, 2019 </vt:lpstr>
      <vt:lpstr>PowerPoint Presentation</vt:lpstr>
      <vt:lpstr>Theme of your artwork</vt:lpstr>
      <vt:lpstr>Research your chosen theme </vt:lpstr>
      <vt:lpstr>Technique</vt:lpstr>
      <vt:lpstr>Collecting</vt:lpstr>
      <vt:lpstr>Watch the Demo in class and these Videos to get your head around the process</vt:lpstr>
      <vt:lpstr>PowerPoint Presentation</vt:lpstr>
      <vt:lpstr>Impressing and Framing</vt:lpstr>
      <vt:lpstr>PowerPoint Presentation</vt:lpstr>
      <vt:lpstr>PowerPoint Presentation</vt:lpstr>
      <vt:lpstr>PowerPoint Presentation</vt:lpstr>
      <vt:lpstr>Natural versions</vt:lpstr>
      <vt:lpstr>Cleaned versions</vt:lpstr>
      <vt:lpstr>Painted Versions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Esther Hansen</dc:creator>
  <cp:lastModifiedBy>Esther Hansen</cp:lastModifiedBy>
  <cp:revision>2</cp:revision>
  <dcterms:created xsi:type="dcterms:W3CDTF">2021-02-21T20:10:13Z</dcterms:created>
  <dcterms:modified xsi:type="dcterms:W3CDTF">2022-04-04T21:42:36Z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0x0101003D099F3BC9F6CC40A8A817230B96E3EA</vt:lpwstr>
  </property>
</Properties>
</file>