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  <p:sldMasterId id="214748367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y="6858000" cx="9144000"/>
  <p:notesSz cx="6858000" cy="9144000"/>
  <p:embeddedFontLst>
    <p:embeddedFont>
      <p:font typeface="Roboto"/>
      <p:regular r:id="rId15"/>
      <p:bold r:id="rId16"/>
      <p:italic r:id="rId17"/>
      <p:boldItalic r:id="rId18"/>
    </p:embeddedFont>
    <p:embeddedFont>
      <p:font typeface="Fredericka the Great"/>
      <p:regular r:id="rId19"/>
    </p:embeddedFont>
    <p:embeddedFont>
      <p:font typeface="DM Serif Display"/>
      <p:regular r:id="rId20"/>
      <p: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70310EA-1AA1-4A52-AD52-0BD8B78B98CE}">
  <a:tblStyle styleId="{470310EA-1AA1-4A52-AD52-0BD8B78B98C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MSerifDisplay-regular.fntdata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21" Type="http://schemas.openxmlformats.org/officeDocument/2006/relationships/font" Target="fonts/DMSerifDisplay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font" Target="fonts/Roboto-regular.fntdata"/><Relationship Id="rId14" Type="http://schemas.openxmlformats.org/officeDocument/2006/relationships/slide" Target="slides/slide7.xml"/><Relationship Id="rId17" Type="http://schemas.openxmlformats.org/officeDocument/2006/relationships/font" Target="fonts/Roboto-italic.fntdata"/><Relationship Id="rId16" Type="http://schemas.openxmlformats.org/officeDocument/2006/relationships/font" Target="fonts/Roboto-bold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FrederickatheGreat-regular.fntdata"/><Relationship Id="rId6" Type="http://schemas.openxmlformats.org/officeDocument/2006/relationships/slideMaster" Target="slideMasters/slideMaster2.xml"/><Relationship Id="rId18" Type="http://schemas.openxmlformats.org/officeDocument/2006/relationships/font" Target="fonts/Roboto-bold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4b85d9b169_0_202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4b85d9b169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4b85d9b169_0_215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4b85d9b169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b85d9b169_0_229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4b85d9b169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b85d9b169_0_24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b85d9b169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4b85d9b169_1_0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4b85d9b16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4b85d9b169_1_53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4b85d9b169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b85d9b169_1_104:notes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4b85d9b169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6.jpg"/><Relationship Id="rId10" Type="http://schemas.openxmlformats.org/officeDocument/2006/relationships/image" Target="../media/image1.jpg"/><Relationship Id="rId9" Type="http://schemas.openxmlformats.org/officeDocument/2006/relationships/image" Target="../media/image21.jpg"/><Relationship Id="rId5" Type="http://schemas.openxmlformats.org/officeDocument/2006/relationships/image" Target="../media/image7.jpg"/><Relationship Id="rId6" Type="http://schemas.openxmlformats.org/officeDocument/2006/relationships/image" Target="../media/image23.jpg"/><Relationship Id="rId7" Type="http://schemas.openxmlformats.org/officeDocument/2006/relationships/image" Target="../media/image35.jpg"/><Relationship Id="rId8" Type="http://schemas.openxmlformats.org/officeDocument/2006/relationships/image" Target="../media/image3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11.jpg"/><Relationship Id="rId10" Type="http://schemas.openxmlformats.org/officeDocument/2006/relationships/image" Target="../media/image17.jpg"/><Relationship Id="rId9" Type="http://schemas.openxmlformats.org/officeDocument/2006/relationships/image" Target="../media/image13.jpg"/><Relationship Id="rId5" Type="http://schemas.openxmlformats.org/officeDocument/2006/relationships/image" Target="../media/image5.jpg"/><Relationship Id="rId6" Type="http://schemas.openxmlformats.org/officeDocument/2006/relationships/image" Target="../media/image36.jpg"/><Relationship Id="rId7" Type="http://schemas.openxmlformats.org/officeDocument/2006/relationships/image" Target="../media/image9.jpg"/><Relationship Id="rId8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11" Type="http://schemas.openxmlformats.org/officeDocument/2006/relationships/image" Target="../media/image12.jpg"/><Relationship Id="rId10" Type="http://schemas.openxmlformats.org/officeDocument/2006/relationships/image" Target="../media/image18.jpg"/><Relationship Id="rId9" Type="http://schemas.openxmlformats.org/officeDocument/2006/relationships/image" Target="../media/image19.jpg"/><Relationship Id="rId5" Type="http://schemas.openxmlformats.org/officeDocument/2006/relationships/image" Target="../media/image32.jpg"/><Relationship Id="rId6" Type="http://schemas.openxmlformats.org/officeDocument/2006/relationships/image" Target="../media/image2.jpg"/><Relationship Id="rId7" Type="http://schemas.openxmlformats.org/officeDocument/2006/relationships/image" Target="../media/image10.jpg"/><Relationship Id="rId8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33.jpg"/><Relationship Id="rId11" Type="http://schemas.openxmlformats.org/officeDocument/2006/relationships/image" Target="../media/image29.jpg"/><Relationship Id="rId10" Type="http://schemas.openxmlformats.org/officeDocument/2006/relationships/image" Target="../media/image24.jpg"/><Relationship Id="rId12" Type="http://schemas.openxmlformats.org/officeDocument/2006/relationships/image" Target="../media/image25.jpg"/><Relationship Id="rId9" Type="http://schemas.openxmlformats.org/officeDocument/2006/relationships/image" Target="../media/image28.png"/><Relationship Id="rId5" Type="http://schemas.openxmlformats.org/officeDocument/2006/relationships/image" Target="../media/image20.jpg"/><Relationship Id="rId6" Type="http://schemas.openxmlformats.org/officeDocument/2006/relationships/image" Target="../media/image26.png"/><Relationship Id="rId7" Type="http://schemas.openxmlformats.org/officeDocument/2006/relationships/image" Target="../media/image27.jpg"/><Relationship Id="rId8" Type="http://schemas.openxmlformats.org/officeDocument/2006/relationships/image" Target="../media/image2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/>
          <p:nvPr/>
        </p:nvSpPr>
        <p:spPr>
          <a:xfrm>
            <a:off x="76200" y="50"/>
            <a:ext cx="63780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Identity</a:t>
            </a: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 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The fact of being who or what a person or thing is...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0" name="Google Shape;100;p25"/>
          <p:cNvSpPr txBox="1"/>
          <p:nvPr/>
        </p:nvSpPr>
        <p:spPr>
          <a:xfrm>
            <a:off x="6377875" y="50"/>
            <a:ext cx="276600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18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SUB-THEMES:</a:t>
            </a:r>
            <a:endParaRPr b="1" i="0" sz="18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Feelings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Childhood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Religion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Memory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Well-Being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State of mind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Social Politics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Culture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Rituals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Habits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Routines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Organs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Physical States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Desire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Inequality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Gender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Transformation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Science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Anomalies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Personal attributes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Expressions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Body Language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" name="Google Shape;1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0251" y="4024726"/>
            <a:ext cx="1780250" cy="26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243" y="1504526"/>
            <a:ext cx="1780257" cy="2433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4966" y="88250"/>
            <a:ext cx="918061" cy="114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78" y="4024722"/>
            <a:ext cx="1935143" cy="23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8225" y="88250"/>
            <a:ext cx="1534662" cy="114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73" y="1504526"/>
            <a:ext cx="1935154" cy="2433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78138" y="1326388"/>
            <a:ext cx="1632107" cy="2231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24300" y="3655130"/>
            <a:ext cx="2395175" cy="3113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6"/>
          <p:cNvSpPr txBox="1"/>
          <p:nvPr/>
        </p:nvSpPr>
        <p:spPr>
          <a:xfrm>
            <a:off x="-82750" y="-175"/>
            <a:ext cx="54864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Time &amp; Place</a:t>
            </a:r>
            <a:endParaRPr sz="6000">
              <a:solidFill>
                <a:schemeClr val="dk1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6"/>
          <p:cNvSpPr txBox="1"/>
          <p:nvPr/>
        </p:nvSpPr>
        <p:spPr>
          <a:xfrm>
            <a:off x="117850" y="4169800"/>
            <a:ext cx="86373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6"/>
          <p:cNvSpPr txBox="1"/>
          <p:nvPr/>
        </p:nvSpPr>
        <p:spPr>
          <a:xfrm>
            <a:off x="6560700" y="-174"/>
            <a:ext cx="258330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SUB-THEMES:</a:t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Memories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Family History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Dreams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History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Industry, Invention, Progress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Inequality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Transformation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Science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Fantasy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Dreams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Past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"/>
              <a:buChar char="▪"/>
            </a:pPr>
            <a:r>
              <a:rPr lang="en-GB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Future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27" y="4650425"/>
            <a:ext cx="2207300" cy="17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600" y="3098433"/>
            <a:ext cx="2075525" cy="145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9100" y="5442225"/>
            <a:ext cx="2043425" cy="135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48273" y="3248602"/>
            <a:ext cx="2015678" cy="269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29150" y="4313801"/>
            <a:ext cx="2043425" cy="2299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9093" y="2999312"/>
            <a:ext cx="2043435" cy="229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20616" y="1134571"/>
            <a:ext cx="1792631" cy="1790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3829" y="1060003"/>
            <a:ext cx="3568338" cy="19393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/>
        </p:nvSpPr>
        <p:spPr>
          <a:xfrm>
            <a:off x="0" y="0"/>
            <a:ext cx="6372600" cy="10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The Environment</a:t>
            </a:r>
            <a:endParaRPr sz="6000">
              <a:solidFill>
                <a:schemeClr val="dk1"/>
              </a:solidFill>
              <a:latin typeface="Fredericka the Great"/>
              <a:ea typeface="Fredericka the Great"/>
              <a:cs typeface="Fredericka the Great"/>
              <a:sym typeface="Fredericka the Great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7"/>
          <p:cNvSpPr txBox="1"/>
          <p:nvPr/>
        </p:nvSpPr>
        <p:spPr>
          <a:xfrm>
            <a:off x="6372675" y="0"/>
            <a:ext cx="2771400" cy="6858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SUB-THEMES:</a:t>
            </a:r>
            <a:endParaRPr b="1"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Politics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Social Politics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Pollution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Global Warming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Nature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Whether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Ecology/Science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lang="en-GB" sz="16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Domestic Space / Public Space / Private Space</a:t>
            </a:r>
            <a:endParaRPr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Fiction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Animals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Insects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Plants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Food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Where you live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Culture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Urban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Rural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Physical forces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Change and transformation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Alternative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i="0" lang="en-GB" sz="165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Light and Movement</a:t>
            </a:r>
            <a:endParaRPr i="0" sz="165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88925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50"/>
              <a:buFont typeface="Roboto"/>
              <a:buChar char="▪"/>
            </a:pPr>
            <a:r>
              <a:rPr lang="en-GB" sz="16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Form, Function &amp; Materiality</a:t>
            </a:r>
            <a:endParaRPr sz="165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184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</a:pPr>
            <a:r>
              <a:t/>
            </a:r>
            <a:endParaRPr i="0" sz="15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22" y="1097698"/>
            <a:ext cx="3893626" cy="158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392" y="2597773"/>
            <a:ext cx="1631075" cy="20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401" y="4788650"/>
            <a:ext cx="2393249" cy="192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5025" y="947240"/>
            <a:ext cx="1631075" cy="217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4325" y="2727747"/>
            <a:ext cx="2284125" cy="1838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28469" y="4989117"/>
            <a:ext cx="1516210" cy="15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99652" y="3218541"/>
            <a:ext cx="1921800" cy="1474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78675" y="4788650"/>
            <a:ext cx="1921800" cy="19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930487" y="947250"/>
            <a:ext cx="1418176" cy="704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/>
        </p:nvSpPr>
        <p:spPr>
          <a:xfrm>
            <a:off x="76200" y="50"/>
            <a:ext cx="6378000" cy="46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>
                <a:solidFill>
                  <a:schemeClr val="dk1"/>
                </a:solidFill>
                <a:latin typeface="Fredericka the Great"/>
                <a:ea typeface="Fredericka the Great"/>
                <a:cs typeface="Fredericka the Great"/>
                <a:sym typeface="Fredericka the Great"/>
              </a:rPr>
              <a:t>Formal Abstract</a:t>
            </a: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    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457200" lvl="0" marL="0" rtl="0" algn="l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4" name="Google Shape;144;p28"/>
          <p:cNvSpPr txBox="1"/>
          <p:nvPr/>
        </p:nvSpPr>
        <p:spPr>
          <a:xfrm>
            <a:off x="6377875" y="50"/>
            <a:ext cx="2766000" cy="3429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GB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SUB-THEMES:</a:t>
            </a:r>
            <a:endParaRPr b="1" i="0" sz="15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t/>
            </a:r>
            <a:endParaRPr b="1" sz="15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Feelings</a:t>
            </a:r>
            <a:endParaRPr sz="17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Domestic objects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Juxtaposition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Space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Interaction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Roboto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Intervention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Colour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Shape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Line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Calibri"/>
              <a:buChar char="▪"/>
            </a:pPr>
            <a:r>
              <a:rPr lang="en-GB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Texture</a:t>
            </a:r>
            <a:endParaRPr sz="1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965" y="1075511"/>
            <a:ext cx="5615277" cy="21624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MG | Andre Hemer | Day Painting #3" id="146" name="Google Shape;14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81000" y="3429004"/>
            <a:ext cx="2413001" cy="172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dre HEMER - Wallace Arts Trust" id="147" name="Google Shape;14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2075" y="3429000"/>
            <a:ext cx="1280259" cy="17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2401" y="3429000"/>
            <a:ext cx="1724276" cy="1724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zure blue line 5 | Collections Online - Museum of New Zealand Te Papa  Tongarewa" id="149" name="Google Shape;149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" y="5249328"/>
            <a:ext cx="2036626" cy="1516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e Word of God: Max Gimblett The Sound of One Hand – The Andy Warhol Museum" id="150" name="Google Shape;150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6750" y="3429000"/>
            <a:ext cx="1724275" cy="1751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41098" y="3428999"/>
            <a:ext cx="1795763" cy="17518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retchen Albrecht – Painting – Te Ara Encyclopedia of New Zealand" id="152" name="Google Shape;152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0619" y="5249337"/>
            <a:ext cx="2275263" cy="15168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Judy Millar: Action Movie - Wellington - Eventfinda" id="153" name="Google Shape;153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603675" y="5249324"/>
            <a:ext cx="3521330" cy="1516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 Braunias - Anna Miles Gallery" id="154" name="Google Shape;154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26600" y="5249338"/>
            <a:ext cx="1110255" cy="151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/>
          <p:nvPr/>
        </p:nvSpPr>
        <p:spPr>
          <a:xfrm>
            <a:off x="489675" y="541775"/>
            <a:ext cx="8568900" cy="340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4000">
                <a:solidFill>
                  <a:schemeClr val="dk2"/>
                </a:solidFill>
              </a:rPr>
              <a:t>Other resources… </a:t>
            </a:r>
            <a:endParaRPr i="1"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4" name="Google Shape;164;p30"/>
          <p:cNvGraphicFramePr/>
          <p:nvPr/>
        </p:nvGraphicFramePr>
        <p:xfrm>
          <a:off x="229950" y="6313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{470310EA-1AA1-4A52-AD52-0BD8B78B98CE}</a:tableStyleId>
              </a:tblPr>
              <a:tblGrid>
                <a:gridCol w="3466175"/>
                <a:gridCol w="52179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I am interested in inquiring about…?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An idea for my art is…?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A series of objects that could relate to my ideas are…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Physical spaces that I could represent in my work are…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I am curious about…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I would describe the style of work I want to apply this year as… 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Through my practice I hope to use the following art mediums… 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The following words represent how I want my work to </a:t>
                      </a:r>
                      <a:r>
                        <a:rPr b="1" lang="en-GB" sz="1300" u="sng">
                          <a:solidFill>
                            <a:schemeClr val="lt1"/>
                          </a:solidFill>
                        </a:rPr>
                        <a:t>feel</a:t>
                      </a: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…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My inquiry will be unique because… 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My inquiry connects with me on a personal level because…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300">
                          <a:solidFill>
                            <a:schemeClr val="lt1"/>
                          </a:solidFill>
                        </a:rPr>
                        <a:t>How might I generate subject matter to fuel my ideas? (Ie. how might I be able to find/source/make or capture subject matter that is unique to me only??). </a:t>
                      </a:r>
                      <a:endParaRPr b="1" sz="13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chemeClr val="dk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5" name="Google Shape;165;p30"/>
          <p:cNvSpPr txBox="1"/>
          <p:nvPr/>
        </p:nvSpPr>
        <p:spPr>
          <a:xfrm>
            <a:off x="157850" y="65325"/>
            <a:ext cx="89643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Sentences to complete…</a:t>
            </a:r>
            <a:endParaRPr sz="2400">
              <a:solidFill>
                <a:schemeClr val="dk1"/>
              </a:solidFill>
              <a:latin typeface="DM Serif Display"/>
              <a:ea typeface="DM Serif Display"/>
              <a:cs typeface="DM Serif Display"/>
              <a:sym typeface="DM Serif Displ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 title="Screenshot 2025-04-13 at 10.45.0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1499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